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323" r:id="rId79"/>
    <p:sldId id="324" r:id="rId80"/>
    <p:sldId id="325" r:id="rId81"/>
    <p:sldId id="326" r:id="rId82"/>
    <p:sldId id="327" r:id="rId83"/>
    <p:sldId id="328" r:id="rId84"/>
    <p:sldId id="329" r:id="rId85"/>
    <p:sldId id="330" r:id="rId86"/>
    <p:sldId id="331" r:id="rId87"/>
    <p:sldId id="332" r:id="rId88"/>
    <p:sldId id="334" r:id="rId89"/>
    <p:sldId id="335" r:id="rId90"/>
    <p:sldId id="336" r:id="rId91"/>
    <p:sldId id="337" r:id="rId92"/>
    <p:sldId id="338" r:id="rId93"/>
    <p:sldId id="339" r:id="rId94"/>
  </p:sldIdLst>
  <p:sldSz cx="10287000" cy="10287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3" autoAdjust="0"/>
    <p:restoredTop sz="97489" autoAdjust="0"/>
  </p:normalViewPr>
  <p:slideViewPr>
    <p:cSldViewPr snapToGrid="0">
      <p:cViewPr varScale="1">
        <p:scale>
          <a:sx n="111" d="100"/>
          <a:sy n="111" d="100"/>
        </p:scale>
        <p:origin x="284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slide" Target="slides/slide52.xml"/><Relationship Id="rId68" Type="http://schemas.openxmlformats.org/officeDocument/2006/relationships/slide" Target="slides/slide57.xml"/><Relationship Id="rId84" Type="http://schemas.openxmlformats.org/officeDocument/2006/relationships/slide" Target="slides/slide73.xml"/><Relationship Id="rId89" Type="http://schemas.openxmlformats.org/officeDocument/2006/relationships/slide" Target="slides/slide78.xml"/><Relationship Id="rId16" Type="http://schemas.openxmlformats.org/officeDocument/2006/relationships/slide" Target="slides/slide5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74" Type="http://schemas.openxmlformats.org/officeDocument/2006/relationships/slide" Target="slides/slide63.xml"/><Relationship Id="rId79" Type="http://schemas.openxmlformats.org/officeDocument/2006/relationships/slide" Target="slides/slide68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9.xml"/><Relationship Id="rId95" Type="http://schemas.openxmlformats.org/officeDocument/2006/relationships/presProps" Target="presProps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64" Type="http://schemas.openxmlformats.org/officeDocument/2006/relationships/slide" Target="slides/slide53.xml"/><Relationship Id="rId69" Type="http://schemas.openxmlformats.org/officeDocument/2006/relationships/slide" Target="slides/slide58.xml"/><Relationship Id="rId80" Type="http://schemas.openxmlformats.org/officeDocument/2006/relationships/slide" Target="slides/slide69.xml"/><Relationship Id="rId85" Type="http://schemas.openxmlformats.org/officeDocument/2006/relationships/slide" Target="slides/slide7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slide" Target="slides/slide56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slide" Target="slides/slide59.xml"/><Relationship Id="rId75" Type="http://schemas.openxmlformats.org/officeDocument/2006/relationships/slide" Target="slides/slide64.xml"/><Relationship Id="rId83" Type="http://schemas.openxmlformats.org/officeDocument/2006/relationships/slide" Target="slides/slide72.xml"/><Relationship Id="rId88" Type="http://schemas.openxmlformats.org/officeDocument/2006/relationships/slide" Target="slides/slide77.xml"/><Relationship Id="rId91" Type="http://schemas.openxmlformats.org/officeDocument/2006/relationships/slide" Target="slides/slide8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73" Type="http://schemas.openxmlformats.org/officeDocument/2006/relationships/slide" Target="slides/slide62.xml"/><Relationship Id="rId78" Type="http://schemas.openxmlformats.org/officeDocument/2006/relationships/slide" Target="slides/slide67.xml"/><Relationship Id="rId81" Type="http://schemas.openxmlformats.org/officeDocument/2006/relationships/slide" Target="slides/slide70.xml"/><Relationship Id="rId86" Type="http://schemas.openxmlformats.org/officeDocument/2006/relationships/slide" Target="slides/slide75.xml"/><Relationship Id="rId94" Type="http://schemas.openxmlformats.org/officeDocument/2006/relationships/slide" Target="slides/slide8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6" Type="http://schemas.openxmlformats.org/officeDocument/2006/relationships/slide" Target="slides/slide65.xml"/><Relationship Id="rId9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0.xml"/><Relationship Id="rId92" Type="http://schemas.openxmlformats.org/officeDocument/2006/relationships/slide" Target="slides/slide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4" Type="http://schemas.openxmlformats.org/officeDocument/2006/relationships/slide" Target="slides/slide13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66" Type="http://schemas.openxmlformats.org/officeDocument/2006/relationships/slide" Target="slides/slide55.xml"/><Relationship Id="rId87" Type="http://schemas.openxmlformats.org/officeDocument/2006/relationships/slide" Target="slides/slide76.xml"/><Relationship Id="rId61" Type="http://schemas.openxmlformats.org/officeDocument/2006/relationships/slide" Target="slides/slide50.xml"/><Relationship Id="rId82" Type="http://schemas.openxmlformats.org/officeDocument/2006/relationships/slide" Target="slides/slide71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56" Type="http://schemas.openxmlformats.org/officeDocument/2006/relationships/slide" Target="slides/slide45.xml"/><Relationship Id="rId77" Type="http://schemas.openxmlformats.org/officeDocument/2006/relationships/slide" Target="slides/slide66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72" Type="http://schemas.openxmlformats.org/officeDocument/2006/relationships/slide" Target="slides/slide61.xml"/><Relationship Id="rId93" Type="http://schemas.openxmlformats.org/officeDocument/2006/relationships/slide" Target="slides/slide82.xml"/><Relationship Id="rId9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078B1AC-8190-440A-BCB2-F383C7619988}" type="slidenum">
              <a:t>‹#›</a:t>
            </a:fld>
            <a:endParaRPr/>
          </a:p>
        </p:txBody>
      </p:sp>
      <p:sp>
        <p:nvSpPr>
          <p:cNvPr id="2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50E8934F-9123-49F1-BB6B-E21985CBCD1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6970CDD0-4E7B-4D55-929D-5D102EFCEE7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64257C5-C48C-4C7E-B6D7-127DE898864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4DD8450-4C3C-481F-B2E5-1A9F5F48BD9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4C5999C-3694-480B-BD47-AB14EB1A9EC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E26B2A60-E174-4AD5-832D-5C6DE4E811F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3618165D-5EF0-45E5-BB59-0245330CFEC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87454997-98FD-4D13-992F-B8C2E0A0B73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A9042FEC-E73C-4D7B-B82A-E8FCC33F59C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277DA4AF-4C81-4D46-B55C-960A5BEF853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object 16"/>
          <p:cNvPicPr/>
          <p:nvPr/>
        </p:nvPicPr>
        <p:blipFill>
          <a:blip r:embed="rId3"/>
          <a:stretch/>
        </p:blipFill>
        <p:spPr>
          <a:xfrm>
            <a:off x="642960" y="260640"/>
            <a:ext cx="1658880" cy="726120"/>
          </a:xfrm>
          <a:prstGeom prst="rect">
            <a:avLst/>
          </a:prstGeom>
          <a:ln w="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ftr" idx="1"/>
          </p:nvPr>
        </p:nvSpPr>
        <p:spPr>
          <a:xfrm>
            <a:off x="3497760" y="9567000"/>
            <a:ext cx="3291120" cy="51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sldNum" idx="2"/>
          </p:nvPr>
        </p:nvSpPr>
        <p:spPr>
          <a:xfrm>
            <a:off x="74066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73BB8AD-BF6E-4A54-9EAC-88F82823D158}" type="slidenum">
              <a: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dt" idx="3"/>
          </p:nvPr>
        </p:nvSpPr>
        <p:spPr>
          <a:xfrm>
            <a:off x="5144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bg object 16"/>
          <p:cNvPicPr/>
          <p:nvPr/>
        </p:nvPicPr>
        <p:blipFill>
          <a:blip r:embed="rId3"/>
          <a:stretch/>
        </p:blipFill>
        <p:spPr>
          <a:xfrm>
            <a:off x="642960" y="260640"/>
            <a:ext cx="1658880" cy="726120"/>
          </a:xfrm>
          <a:prstGeom prst="rect">
            <a:avLst/>
          </a:prstGeom>
          <a:ln w="0">
            <a:noFill/>
          </a:ln>
        </p:spPr>
      </p:pic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ftr" idx="28"/>
          </p:nvPr>
        </p:nvSpPr>
        <p:spPr>
          <a:xfrm>
            <a:off x="3497760" y="9567000"/>
            <a:ext cx="3291120" cy="51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76" name="PlaceHolder 4"/>
          <p:cNvSpPr>
            <a:spLocks noGrp="1"/>
          </p:cNvSpPr>
          <p:nvPr>
            <p:ph type="sldNum" idx="29"/>
          </p:nvPr>
        </p:nvSpPr>
        <p:spPr>
          <a:xfrm>
            <a:off x="74066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D6DCBFB-7629-4E01-A515-324BEDBD0997}" type="slidenum">
              <a: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dt" idx="30"/>
          </p:nvPr>
        </p:nvSpPr>
        <p:spPr>
          <a:xfrm>
            <a:off x="5144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bg object 16"/>
          <p:cNvPicPr/>
          <p:nvPr/>
        </p:nvPicPr>
        <p:blipFill>
          <a:blip r:embed="rId3"/>
          <a:stretch/>
        </p:blipFill>
        <p:spPr>
          <a:xfrm>
            <a:off x="642960" y="260640"/>
            <a:ext cx="1658880" cy="726120"/>
          </a:xfrm>
          <a:prstGeom prst="rect">
            <a:avLst/>
          </a:prstGeom>
          <a:ln w="0"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ftr" idx="31"/>
          </p:nvPr>
        </p:nvSpPr>
        <p:spPr>
          <a:xfrm>
            <a:off x="1560600" y="6452280"/>
            <a:ext cx="228600" cy="36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12600" indent="0">
              <a:lnSpc>
                <a:spcPts val="2755"/>
              </a:lnSpc>
              <a:buNone/>
              <a:tabLst>
                <a:tab pos="0" algn="l"/>
              </a:tabLst>
              <a:defRPr lang="en-US" sz="2400" b="0" strike="noStrike" spc="-52">
                <a:solidFill>
                  <a:schemeClr val="dk1"/>
                </a:solidFill>
                <a:latin typeface="Microsoft Sans Serif"/>
              </a:defRPr>
            </a:lvl1pPr>
          </a:lstStyle>
          <a:p>
            <a:pPr marL="12600" indent="0">
              <a:lnSpc>
                <a:spcPts val="2755"/>
              </a:lnSpc>
              <a:buNone/>
              <a:tabLst>
                <a:tab pos="0" algn="l"/>
              </a:tabLst>
            </a:pPr>
            <a:r>
              <a:rPr lang="en-US" sz="2400" b="0" strike="noStrike" spc="-52">
                <a:solidFill>
                  <a:schemeClr val="dk1"/>
                </a:solidFill>
                <a:latin typeface="Microsoft Sans Serif"/>
              </a:rPr>
              <a:t>&lt;footer&gt;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sldNum" idx="32"/>
          </p:nvPr>
        </p:nvSpPr>
        <p:spPr>
          <a:xfrm>
            <a:off x="74066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55484B7-7790-457B-9299-6A30E913E8FA}" type="slidenum">
              <a: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dt" idx="33"/>
          </p:nvPr>
        </p:nvSpPr>
        <p:spPr>
          <a:xfrm>
            <a:off x="2890440" y="6452280"/>
            <a:ext cx="228600" cy="36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g object 16"/>
          <p:cNvPicPr/>
          <p:nvPr/>
        </p:nvPicPr>
        <p:blipFill>
          <a:blip r:embed="rId3"/>
          <a:stretch/>
        </p:blipFill>
        <p:spPr>
          <a:xfrm>
            <a:off x="642960" y="260640"/>
            <a:ext cx="1658880" cy="72612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1" name="PlaceHolder 3"/>
          <p:cNvSpPr>
            <a:spLocks noGrp="1"/>
          </p:cNvSpPr>
          <p:nvPr>
            <p:ph type="ftr" idx="4"/>
          </p:nvPr>
        </p:nvSpPr>
        <p:spPr>
          <a:xfrm>
            <a:off x="3497760" y="9567000"/>
            <a:ext cx="3291120" cy="51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2" name="PlaceHolder 4"/>
          <p:cNvSpPr>
            <a:spLocks noGrp="1"/>
          </p:cNvSpPr>
          <p:nvPr>
            <p:ph type="sldNum" idx="5"/>
          </p:nvPr>
        </p:nvSpPr>
        <p:spPr>
          <a:xfrm>
            <a:off x="74066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80F5616-2E79-4B16-99B7-A8AF02E1F691}" type="slidenum">
              <a: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dt" idx="6"/>
          </p:nvPr>
        </p:nvSpPr>
        <p:spPr>
          <a:xfrm>
            <a:off x="5144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"/>
          <a:stretch/>
        </p:blipFill>
        <p:spPr>
          <a:xfrm>
            <a:off x="642960" y="260640"/>
            <a:ext cx="1658880" cy="726120"/>
          </a:xfrm>
          <a:prstGeom prst="rect">
            <a:avLst/>
          </a:prstGeom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9" name="PlaceHolder 3"/>
          <p:cNvSpPr>
            <a:spLocks noGrp="1"/>
          </p:cNvSpPr>
          <p:nvPr>
            <p:ph type="ftr" idx="7"/>
          </p:nvPr>
        </p:nvSpPr>
        <p:spPr>
          <a:xfrm>
            <a:off x="3497760" y="9567000"/>
            <a:ext cx="3291120" cy="51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0" name="PlaceHolder 4"/>
          <p:cNvSpPr>
            <a:spLocks noGrp="1"/>
          </p:cNvSpPr>
          <p:nvPr>
            <p:ph type="sldNum" idx="8"/>
          </p:nvPr>
        </p:nvSpPr>
        <p:spPr>
          <a:xfrm>
            <a:off x="74066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A3407D2-E4A1-4957-81AA-DF7BFA56176E}" type="slidenum">
              <a: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dt" idx="9"/>
          </p:nvPr>
        </p:nvSpPr>
        <p:spPr>
          <a:xfrm>
            <a:off x="5144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bg object 16"/>
          <p:cNvPicPr/>
          <p:nvPr/>
        </p:nvPicPr>
        <p:blipFill>
          <a:blip r:embed="rId3"/>
          <a:stretch/>
        </p:blipFill>
        <p:spPr>
          <a:xfrm>
            <a:off x="642960" y="260640"/>
            <a:ext cx="1658880" cy="726120"/>
          </a:xfrm>
          <a:prstGeom prst="rect">
            <a:avLst/>
          </a:prstGeom>
          <a:ln w="0">
            <a:noFill/>
          </a:ln>
        </p:spPr>
      </p:pic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7" name="PlaceHolder 3"/>
          <p:cNvSpPr>
            <a:spLocks noGrp="1"/>
          </p:cNvSpPr>
          <p:nvPr>
            <p:ph type="ftr" idx="10"/>
          </p:nvPr>
        </p:nvSpPr>
        <p:spPr>
          <a:xfrm>
            <a:off x="3497760" y="9567000"/>
            <a:ext cx="3291120" cy="51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8" name="PlaceHolder 4"/>
          <p:cNvSpPr>
            <a:spLocks noGrp="1"/>
          </p:cNvSpPr>
          <p:nvPr>
            <p:ph type="sldNum" idx="11"/>
          </p:nvPr>
        </p:nvSpPr>
        <p:spPr>
          <a:xfrm>
            <a:off x="74066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4C00398-1AA4-4C70-8FC9-78E874671D36}" type="slidenum">
              <a: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dt" idx="12"/>
          </p:nvPr>
        </p:nvSpPr>
        <p:spPr>
          <a:xfrm>
            <a:off x="5144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bg object 16"/>
          <p:cNvPicPr/>
          <p:nvPr/>
        </p:nvPicPr>
        <p:blipFill>
          <a:blip r:embed="rId3"/>
          <a:stretch/>
        </p:blipFill>
        <p:spPr>
          <a:xfrm>
            <a:off x="642960" y="260640"/>
            <a:ext cx="1658880" cy="72612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5" name="PlaceHolder 3"/>
          <p:cNvSpPr>
            <a:spLocks noGrp="1"/>
          </p:cNvSpPr>
          <p:nvPr>
            <p:ph type="ftr" idx="13"/>
          </p:nvPr>
        </p:nvSpPr>
        <p:spPr>
          <a:xfrm>
            <a:off x="3497760" y="9567000"/>
            <a:ext cx="3291120" cy="51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6" name="PlaceHolder 4"/>
          <p:cNvSpPr>
            <a:spLocks noGrp="1"/>
          </p:cNvSpPr>
          <p:nvPr>
            <p:ph type="sldNum" idx="14"/>
          </p:nvPr>
        </p:nvSpPr>
        <p:spPr>
          <a:xfrm>
            <a:off x="74066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3518DDC-046B-42EC-9993-21FC138E5385}" type="slidenum">
              <a: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dt" idx="15"/>
          </p:nvPr>
        </p:nvSpPr>
        <p:spPr>
          <a:xfrm>
            <a:off x="5144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bg object 16"/>
          <p:cNvPicPr/>
          <p:nvPr/>
        </p:nvPicPr>
        <p:blipFill>
          <a:blip r:embed="rId3"/>
          <a:stretch/>
        </p:blipFill>
        <p:spPr>
          <a:xfrm>
            <a:off x="642960" y="260640"/>
            <a:ext cx="1658880" cy="726120"/>
          </a:xfrm>
          <a:prstGeom prst="rect">
            <a:avLst/>
          </a:prstGeom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ftr" idx="16"/>
          </p:nvPr>
        </p:nvSpPr>
        <p:spPr>
          <a:xfrm>
            <a:off x="3497760" y="9567000"/>
            <a:ext cx="3291120" cy="51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sldNum" idx="17"/>
          </p:nvPr>
        </p:nvSpPr>
        <p:spPr>
          <a:xfrm>
            <a:off x="74066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2D17B39-EB48-4E7B-999C-5E55B7E53E0C}" type="slidenum">
              <a: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dt" idx="18"/>
          </p:nvPr>
        </p:nvSpPr>
        <p:spPr>
          <a:xfrm>
            <a:off x="5144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bg object 16"/>
          <p:cNvPicPr/>
          <p:nvPr/>
        </p:nvPicPr>
        <p:blipFill>
          <a:blip r:embed="rId3"/>
          <a:stretch/>
        </p:blipFill>
        <p:spPr>
          <a:xfrm>
            <a:off x="642960" y="260640"/>
            <a:ext cx="1658880" cy="72612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1" name="PlaceHolder 3"/>
          <p:cNvSpPr>
            <a:spLocks noGrp="1"/>
          </p:cNvSpPr>
          <p:nvPr>
            <p:ph type="ftr" idx="19"/>
          </p:nvPr>
        </p:nvSpPr>
        <p:spPr>
          <a:xfrm>
            <a:off x="3497760" y="9567000"/>
            <a:ext cx="3291120" cy="51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2" name="PlaceHolder 4"/>
          <p:cNvSpPr>
            <a:spLocks noGrp="1"/>
          </p:cNvSpPr>
          <p:nvPr>
            <p:ph type="sldNum" idx="20"/>
          </p:nvPr>
        </p:nvSpPr>
        <p:spPr>
          <a:xfrm>
            <a:off x="74066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ED5D940-E600-410F-BA10-20E4089892B8}" type="slidenum">
              <a: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dt" idx="21"/>
          </p:nvPr>
        </p:nvSpPr>
        <p:spPr>
          <a:xfrm>
            <a:off x="5144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bg object 16"/>
          <p:cNvPicPr/>
          <p:nvPr/>
        </p:nvPicPr>
        <p:blipFill>
          <a:blip r:embed="rId3"/>
          <a:stretch/>
        </p:blipFill>
        <p:spPr>
          <a:xfrm>
            <a:off x="642960" y="260640"/>
            <a:ext cx="1658880" cy="72612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9" name="PlaceHolder 3"/>
          <p:cNvSpPr>
            <a:spLocks noGrp="1"/>
          </p:cNvSpPr>
          <p:nvPr>
            <p:ph type="ftr" idx="22"/>
          </p:nvPr>
        </p:nvSpPr>
        <p:spPr>
          <a:xfrm>
            <a:off x="3497760" y="9567000"/>
            <a:ext cx="3291120" cy="51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0" name="PlaceHolder 4"/>
          <p:cNvSpPr>
            <a:spLocks noGrp="1"/>
          </p:cNvSpPr>
          <p:nvPr>
            <p:ph type="sldNum" idx="23"/>
          </p:nvPr>
        </p:nvSpPr>
        <p:spPr>
          <a:xfrm>
            <a:off x="74066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54CAB688-3A03-4836-990D-EAEFB8137E94}" type="slidenum">
              <a: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dt" idx="24"/>
          </p:nvPr>
        </p:nvSpPr>
        <p:spPr>
          <a:xfrm>
            <a:off x="5144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bg object 16"/>
          <p:cNvPicPr/>
          <p:nvPr/>
        </p:nvPicPr>
        <p:blipFill>
          <a:blip r:embed="rId3"/>
          <a:stretch/>
        </p:blipFill>
        <p:spPr>
          <a:xfrm>
            <a:off x="642960" y="260640"/>
            <a:ext cx="1658880" cy="726120"/>
          </a:xfrm>
          <a:prstGeom prst="rect">
            <a:avLst/>
          </a:prstGeom>
          <a:ln w="0">
            <a:noFill/>
          </a:ln>
        </p:spPr>
      </p:pic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67" name="PlaceHolder 3"/>
          <p:cNvSpPr>
            <a:spLocks noGrp="1"/>
          </p:cNvSpPr>
          <p:nvPr>
            <p:ph type="ftr" idx="25"/>
          </p:nvPr>
        </p:nvSpPr>
        <p:spPr>
          <a:xfrm>
            <a:off x="3497760" y="9567000"/>
            <a:ext cx="3291120" cy="51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8" name="PlaceHolder 4"/>
          <p:cNvSpPr>
            <a:spLocks noGrp="1"/>
          </p:cNvSpPr>
          <p:nvPr>
            <p:ph type="sldNum" idx="26"/>
          </p:nvPr>
        </p:nvSpPr>
        <p:spPr>
          <a:xfrm>
            <a:off x="74066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DC963C4-FA02-45C1-9DAB-EF295856F6AC}" type="slidenum">
              <a: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dt" idx="27"/>
          </p:nvPr>
        </p:nvSpPr>
        <p:spPr>
          <a:xfrm>
            <a:off x="5144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ma@ya.ru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92200" y="2834640"/>
            <a:ext cx="8238960" cy="3098520"/>
          </a:xfrm>
          <a:prstGeom prst="rect">
            <a:avLst/>
          </a:prstGeom>
          <a:noFill/>
          <a:ln w="0">
            <a:noFill/>
          </a:ln>
        </p:spPr>
        <p:txBody>
          <a:bodyPr lIns="0" tIns="133920" rIns="0" bIns="0" anchor="t">
            <a:noAutofit/>
          </a:bodyPr>
          <a:lstStyle/>
          <a:p>
            <a:pPr marL="12600" indent="0">
              <a:lnSpc>
                <a:spcPts val="7781"/>
              </a:lnSpc>
              <a:spcBef>
                <a:spcPts val="1054"/>
              </a:spcBef>
              <a:buNone/>
              <a:tabLst>
                <a:tab pos="0" algn="l"/>
              </a:tabLst>
            </a:pPr>
            <a:r>
              <a:rPr lang="en-US" sz="7200" b="1" strike="noStrike" spc="-1">
                <a:solidFill>
                  <a:srgbClr val="C71647"/>
                </a:solidFill>
                <a:latin typeface="Arial"/>
              </a:rPr>
              <a:t>Cистема</a:t>
            </a:r>
            <a:r>
              <a:rPr lang="en-US" sz="7200" b="1" strike="noStrike" spc="-60">
                <a:solidFill>
                  <a:srgbClr val="C71647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71647"/>
                </a:solidFill>
                <a:latin typeface="Arial"/>
              </a:rPr>
              <a:t>контроля версий Git</a:t>
            </a:r>
            <a:endParaRPr lang="en-US" sz="7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" name="object 3"/>
          <p:cNvPicPr/>
          <p:nvPr/>
        </p:nvPicPr>
        <p:blipFill>
          <a:blip r:embed="rId2"/>
          <a:stretch/>
        </p:blipFill>
        <p:spPr>
          <a:xfrm>
            <a:off x="5558040" y="114120"/>
            <a:ext cx="4728240" cy="10057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499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ts val="684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Возможность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ts val="6840"/>
              </a:lnSpc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командной</a:t>
            </a:r>
            <a:r>
              <a:rPr lang="en-US" sz="6000" b="1" strike="noStrike" spc="-21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работы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object 3"/>
          <p:cNvPicPr/>
          <p:nvPr/>
        </p:nvPicPr>
        <p:blipFill>
          <a:blip r:embed="rId2"/>
          <a:stretch/>
        </p:blipFill>
        <p:spPr>
          <a:xfrm>
            <a:off x="4008240" y="4017240"/>
            <a:ext cx="2270160" cy="1524960"/>
          </a:xfrm>
          <a:prstGeom prst="rect">
            <a:avLst/>
          </a:prstGeom>
          <a:ln w="0">
            <a:noFill/>
          </a:ln>
        </p:spPr>
      </p:pic>
      <p:sp>
        <p:nvSpPr>
          <p:cNvPr id="115" name="object 4"/>
          <p:cNvSpPr/>
          <p:nvPr/>
        </p:nvSpPr>
        <p:spPr>
          <a:xfrm>
            <a:off x="3996000" y="5662080"/>
            <a:ext cx="2105640" cy="56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Исходная</a:t>
            </a:r>
            <a:r>
              <a:rPr lang="en-US" sz="1800" b="0" strike="noStrike" spc="-6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12">
                <a:solidFill>
                  <a:srgbClr val="000000"/>
                </a:solidFill>
                <a:latin typeface="Microsoft Sans Serif"/>
              </a:rPr>
              <a:t>страница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6" name="object 5"/>
          <p:cNvPicPr/>
          <p:nvPr/>
        </p:nvPicPr>
        <p:blipFill>
          <a:blip r:embed="rId3"/>
          <a:stretch/>
        </p:blipFill>
        <p:spPr>
          <a:xfrm>
            <a:off x="649080" y="5920920"/>
            <a:ext cx="2385720" cy="1524960"/>
          </a:xfrm>
          <a:prstGeom prst="rect">
            <a:avLst/>
          </a:prstGeom>
          <a:ln w="0">
            <a:noFill/>
          </a:ln>
        </p:spPr>
      </p:pic>
      <p:sp>
        <p:nvSpPr>
          <p:cNvPr id="117" name="object 6"/>
          <p:cNvSpPr/>
          <p:nvPr/>
        </p:nvSpPr>
        <p:spPr>
          <a:xfrm>
            <a:off x="635760" y="7570440"/>
            <a:ext cx="1192680" cy="28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35">
                <a:solidFill>
                  <a:srgbClr val="000000"/>
                </a:solidFill>
                <a:latin typeface="Microsoft Sans Serif"/>
              </a:rPr>
              <a:t>Дмитрий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object 7"/>
          <p:cNvSpPr/>
          <p:nvPr/>
        </p:nvSpPr>
        <p:spPr>
          <a:xfrm>
            <a:off x="2590920" y="4765680"/>
            <a:ext cx="839520" cy="907920"/>
          </a:xfrm>
          <a:custGeom>
            <a:avLst/>
            <a:gdLst>
              <a:gd name="textAreaLeft" fmla="*/ 0 w 839520"/>
              <a:gd name="textAreaRight" fmla="*/ 840240 w 839520"/>
              <a:gd name="textAreaTop" fmla="*/ 0 h 907920"/>
              <a:gd name="textAreaBottom" fmla="*/ 908640 h 907920"/>
            </a:gdLst>
            <a:ahLst/>
            <a:cxnLst/>
            <a:rect l="textAreaLeft" t="textAreaTop" r="textAreaRight" b="textAreaBottom"/>
            <a:pathLst>
              <a:path w="840104" h="908685">
                <a:moveTo>
                  <a:pt x="23749" y="826897"/>
                </a:moveTo>
                <a:lnTo>
                  <a:pt x="0" y="908685"/>
                </a:lnTo>
                <a:lnTo>
                  <a:pt x="79629" y="878586"/>
                </a:lnTo>
                <a:lnTo>
                  <a:pt x="66448" y="866394"/>
                </a:lnTo>
                <a:lnTo>
                  <a:pt x="47751" y="866394"/>
                </a:lnTo>
                <a:lnTo>
                  <a:pt x="38481" y="857758"/>
                </a:lnTo>
                <a:lnTo>
                  <a:pt x="47064" y="848463"/>
                </a:lnTo>
                <a:lnTo>
                  <a:pt x="23749" y="826897"/>
                </a:lnTo>
                <a:close/>
              </a:path>
              <a:path w="840104" h="908685">
                <a:moveTo>
                  <a:pt x="47064" y="848463"/>
                </a:moveTo>
                <a:lnTo>
                  <a:pt x="38481" y="857758"/>
                </a:lnTo>
                <a:lnTo>
                  <a:pt x="47751" y="866394"/>
                </a:lnTo>
                <a:lnTo>
                  <a:pt x="56365" y="857067"/>
                </a:lnTo>
                <a:lnTo>
                  <a:pt x="47064" y="848463"/>
                </a:lnTo>
                <a:close/>
              </a:path>
              <a:path w="840104" h="908685">
                <a:moveTo>
                  <a:pt x="56365" y="857067"/>
                </a:moveTo>
                <a:lnTo>
                  <a:pt x="47751" y="866394"/>
                </a:lnTo>
                <a:lnTo>
                  <a:pt x="66448" y="866394"/>
                </a:lnTo>
                <a:lnTo>
                  <a:pt x="56365" y="857067"/>
                </a:lnTo>
                <a:close/>
              </a:path>
              <a:path w="840104" h="908685">
                <a:moveTo>
                  <a:pt x="830579" y="0"/>
                </a:moveTo>
                <a:lnTo>
                  <a:pt x="47064" y="848463"/>
                </a:lnTo>
                <a:lnTo>
                  <a:pt x="56365" y="857067"/>
                </a:lnTo>
                <a:lnTo>
                  <a:pt x="839977" y="8636"/>
                </a:lnTo>
                <a:lnTo>
                  <a:pt x="830579" y="0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499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ts val="684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Возможность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ts val="6840"/>
              </a:lnSpc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командной</a:t>
            </a:r>
            <a:r>
              <a:rPr lang="en-US" sz="6000" b="1" strike="noStrike" spc="-21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работы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0" name="object 3"/>
          <p:cNvPicPr/>
          <p:nvPr/>
        </p:nvPicPr>
        <p:blipFill>
          <a:blip r:embed="rId2"/>
          <a:stretch/>
        </p:blipFill>
        <p:spPr>
          <a:xfrm>
            <a:off x="4008240" y="4017240"/>
            <a:ext cx="2270160" cy="1524960"/>
          </a:xfrm>
          <a:prstGeom prst="rect">
            <a:avLst/>
          </a:prstGeom>
          <a:ln w="0">
            <a:noFill/>
          </a:ln>
        </p:spPr>
      </p:pic>
      <p:sp>
        <p:nvSpPr>
          <p:cNvPr id="121" name="object 4"/>
          <p:cNvSpPr/>
          <p:nvPr/>
        </p:nvSpPr>
        <p:spPr>
          <a:xfrm>
            <a:off x="3996000" y="5662080"/>
            <a:ext cx="2105640" cy="56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Исходная</a:t>
            </a:r>
            <a:r>
              <a:rPr lang="en-US" sz="1800" b="0" strike="noStrike" spc="-6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12">
                <a:solidFill>
                  <a:srgbClr val="000000"/>
                </a:solidFill>
                <a:latin typeface="Microsoft Sans Serif"/>
              </a:rPr>
              <a:t>страница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object 5"/>
          <p:cNvPicPr/>
          <p:nvPr/>
        </p:nvPicPr>
        <p:blipFill>
          <a:blip r:embed="rId3"/>
          <a:stretch/>
        </p:blipFill>
        <p:spPr>
          <a:xfrm>
            <a:off x="7248240" y="5920920"/>
            <a:ext cx="2388960" cy="1524960"/>
          </a:xfrm>
          <a:prstGeom prst="rect">
            <a:avLst/>
          </a:prstGeom>
          <a:ln w="0">
            <a:noFill/>
          </a:ln>
        </p:spPr>
      </p:pic>
      <p:pic>
        <p:nvPicPr>
          <p:cNvPr id="123" name="object 6"/>
          <p:cNvPicPr/>
          <p:nvPr/>
        </p:nvPicPr>
        <p:blipFill>
          <a:blip r:embed="rId4"/>
          <a:stretch/>
        </p:blipFill>
        <p:spPr>
          <a:xfrm>
            <a:off x="649080" y="5920920"/>
            <a:ext cx="2385720" cy="1524960"/>
          </a:xfrm>
          <a:prstGeom prst="rect">
            <a:avLst/>
          </a:prstGeom>
          <a:ln w="0">
            <a:noFill/>
          </a:ln>
        </p:spPr>
      </p:pic>
      <p:sp>
        <p:nvSpPr>
          <p:cNvPr id="124" name="object 7"/>
          <p:cNvSpPr/>
          <p:nvPr/>
        </p:nvSpPr>
        <p:spPr>
          <a:xfrm>
            <a:off x="635760" y="7570440"/>
            <a:ext cx="1192680" cy="28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35">
                <a:solidFill>
                  <a:srgbClr val="000000"/>
                </a:solidFill>
                <a:latin typeface="Microsoft Sans Serif"/>
              </a:rPr>
              <a:t>Дмитрий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object 8"/>
          <p:cNvSpPr/>
          <p:nvPr/>
        </p:nvSpPr>
        <p:spPr>
          <a:xfrm>
            <a:off x="7236720" y="7570440"/>
            <a:ext cx="992520" cy="28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21">
                <a:solidFill>
                  <a:srgbClr val="000000"/>
                </a:solidFill>
                <a:latin typeface="Microsoft Sans Serif"/>
              </a:rPr>
              <a:t>Анна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object 9"/>
          <p:cNvSpPr/>
          <p:nvPr/>
        </p:nvSpPr>
        <p:spPr>
          <a:xfrm>
            <a:off x="2590920" y="4765680"/>
            <a:ext cx="839520" cy="907920"/>
          </a:xfrm>
          <a:custGeom>
            <a:avLst/>
            <a:gdLst>
              <a:gd name="textAreaLeft" fmla="*/ 0 w 839520"/>
              <a:gd name="textAreaRight" fmla="*/ 840240 w 839520"/>
              <a:gd name="textAreaTop" fmla="*/ 0 h 907920"/>
              <a:gd name="textAreaBottom" fmla="*/ 908640 h 907920"/>
            </a:gdLst>
            <a:ahLst/>
            <a:cxnLst/>
            <a:rect l="textAreaLeft" t="textAreaTop" r="textAreaRight" b="textAreaBottom"/>
            <a:pathLst>
              <a:path w="840104" h="908685">
                <a:moveTo>
                  <a:pt x="23749" y="826897"/>
                </a:moveTo>
                <a:lnTo>
                  <a:pt x="0" y="908685"/>
                </a:lnTo>
                <a:lnTo>
                  <a:pt x="79629" y="878586"/>
                </a:lnTo>
                <a:lnTo>
                  <a:pt x="66448" y="866394"/>
                </a:lnTo>
                <a:lnTo>
                  <a:pt x="47751" y="866394"/>
                </a:lnTo>
                <a:lnTo>
                  <a:pt x="38481" y="857758"/>
                </a:lnTo>
                <a:lnTo>
                  <a:pt x="47064" y="848463"/>
                </a:lnTo>
                <a:lnTo>
                  <a:pt x="23749" y="826897"/>
                </a:lnTo>
                <a:close/>
              </a:path>
              <a:path w="840104" h="908685">
                <a:moveTo>
                  <a:pt x="47064" y="848463"/>
                </a:moveTo>
                <a:lnTo>
                  <a:pt x="38481" y="857758"/>
                </a:lnTo>
                <a:lnTo>
                  <a:pt x="47751" y="866394"/>
                </a:lnTo>
                <a:lnTo>
                  <a:pt x="56365" y="857067"/>
                </a:lnTo>
                <a:lnTo>
                  <a:pt x="47064" y="848463"/>
                </a:lnTo>
                <a:close/>
              </a:path>
              <a:path w="840104" h="908685">
                <a:moveTo>
                  <a:pt x="56365" y="857067"/>
                </a:moveTo>
                <a:lnTo>
                  <a:pt x="47751" y="866394"/>
                </a:lnTo>
                <a:lnTo>
                  <a:pt x="66448" y="866394"/>
                </a:lnTo>
                <a:lnTo>
                  <a:pt x="56365" y="857067"/>
                </a:lnTo>
                <a:close/>
              </a:path>
              <a:path w="840104" h="908685">
                <a:moveTo>
                  <a:pt x="830579" y="0"/>
                </a:moveTo>
                <a:lnTo>
                  <a:pt x="47064" y="848463"/>
                </a:lnTo>
                <a:lnTo>
                  <a:pt x="56365" y="857067"/>
                </a:lnTo>
                <a:lnTo>
                  <a:pt x="839977" y="8636"/>
                </a:lnTo>
                <a:lnTo>
                  <a:pt x="830579" y="0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7" name="object 10"/>
          <p:cNvSpPr/>
          <p:nvPr/>
        </p:nvSpPr>
        <p:spPr>
          <a:xfrm>
            <a:off x="7236000" y="4765680"/>
            <a:ext cx="839520" cy="907920"/>
          </a:xfrm>
          <a:custGeom>
            <a:avLst/>
            <a:gdLst>
              <a:gd name="textAreaLeft" fmla="*/ 0 w 839520"/>
              <a:gd name="textAreaRight" fmla="*/ 840240 w 839520"/>
              <a:gd name="textAreaTop" fmla="*/ 0 h 907920"/>
              <a:gd name="textAreaBottom" fmla="*/ 908640 h 907920"/>
            </a:gdLst>
            <a:ahLst/>
            <a:cxnLst/>
            <a:rect l="textAreaLeft" t="textAreaTop" r="textAreaRight" b="textAreaBottom"/>
            <a:pathLst>
              <a:path w="840104" h="908685">
                <a:moveTo>
                  <a:pt x="783612" y="857067"/>
                </a:moveTo>
                <a:lnTo>
                  <a:pt x="760349" y="878586"/>
                </a:lnTo>
                <a:lnTo>
                  <a:pt x="839977" y="908685"/>
                </a:lnTo>
                <a:lnTo>
                  <a:pt x="827697" y="866394"/>
                </a:lnTo>
                <a:lnTo>
                  <a:pt x="792226" y="866394"/>
                </a:lnTo>
                <a:lnTo>
                  <a:pt x="783612" y="857067"/>
                </a:lnTo>
                <a:close/>
              </a:path>
              <a:path w="840104" h="908685">
                <a:moveTo>
                  <a:pt x="792981" y="848400"/>
                </a:moveTo>
                <a:lnTo>
                  <a:pt x="783612" y="857067"/>
                </a:lnTo>
                <a:lnTo>
                  <a:pt x="792226" y="866394"/>
                </a:lnTo>
                <a:lnTo>
                  <a:pt x="801624" y="857758"/>
                </a:lnTo>
                <a:lnTo>
                  <a:pt x="792981" y="848400"/>
                </a:lnTo>
                <a:close/>
              </a:path>
              <a:path w="840104" h="908685">
                <a:moveTo>
                  <a:pt x="816228" y="826897"/>
                </a:moveTo>
                <a:lnTo>
                  <a:pt x="792981" y="848400"/>
                </a:lnTo>
                <a:lnTo>
                  <a:pt x="801624" y="857758"/>
                </a:lnTo>
                <a:lnTo>
                  <a:pt x="792226" y="866394"/>
                </a:lnTo>
                <a:lnTo>
                  <a:pt x="827697" y="866394"/>
                </a:lnTo>
                <a:lnTo>
                  <a:pt x="816228" y="826897"/>
                </a:lnTo>
                <a:close/>
              </a:path>
              <a:path w="840104" h="908685">
                <a:moveTo>
                  <a:pt x="9398" y="0"/>
                </a:moveTo>
                <a:lnTo>
                  <a:pt x="0" y="8636"/>
                </a:lnTo>
                <a:lnTo>
                  <a:pt x="783612" y="857067"/>
                </a:lnTo>
                <a:lnTo>
                  <a:pt x="792981" y="848400"/>
                </a:lnTo>
                <a:lnTo>
                  <a:pt x="9398" y="0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499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ts val="684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Возможность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ts val="6840"/>
              </a:lnSpc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командной</a:t>
            </a:r>
            <a:r>
              <a:rPr lang="en-US" sz="6000" b="1" strike="noStrike" spc="-21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работы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object 3"/>
          <p:cNvPicPr/>
          <p:nvPr/>
        </p:nvPicPr>
        <p:blipFill>
          <a:blip r:embed="rId2"/>
          <a:stretch/>
        </p:blipFill>
        <p:spPr>
          <a:xfrm>
            <a:off x="4008240" y="4017240"/>
            <a:ext cx="2270160" cy="1524960"/>
          </a:xfrm>
          <a:prstGeom prst="rect">
            <a:avLst/>
          </a:prstGeom>
          <a:ln w="0">
            <a:noFill/>
          </a:ln>
        </p:spPr>
      </p:pic>
      <p:pic>
        <p:nvPicPr>
          <p:cNvPr id="130" name="object 4"/>
          <p:cNvPicPr/>
          <p:nvPr/>
        </p:nvPicPr>
        <p:blipFill>
          <a:blip r:embed="rId3"/>
          <a:stretch/>
        </p:blipFill>
        <p:spPr>
          <a:xfrm>
            <a:off x="3976200" y="7824240"/>
            <a:ext cx="2333880" cy="1524960"/>
          </a:xfrm>
          <a:prstGeom prst="rect">
            <a:avLst/>
          </a:prstGeom>
          <a:ln w="0">
            <a:noFill/>
          </a:ln>
        </p:spPr>
      </p:pic>
      <p:sp>
        <p:nvSpPr>
          <p:cNvPr id="131" name="object 5"/>
          <p:cNvSpPr/>
          <p:nvPr/>
        </p:nvSpPr>
        <p:spPr>
          <a:xfrm>
            <a:off x="3996000" y="5662080"/>
            <a:ext cx="2105640" cy="56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Исходная</a:t>
            </a:r>
            <a:r>
              <a:rPr lang="en-US" sz="1800" b="0" strike="noStrike" spc="-6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12">
                <a:solidFill>
                  <a:srgbClr val="000000"/>
                </a:solidFill>
                <a:latin typeface="Microsoft Sans Serif"/>
              </a:rPr>
              <a:t>страница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object 6"/>
          <p:cNvSpPr/>
          <p:nvPr/>
        </p:nvSpPr>
        <p:spPr>
          <a:xfrm>
            <a:off x="3996000" y="9484560"/>
            <a:ext cx="2013480" cy="56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21">
                <a:solidFill>
                  <a:srgbClr val="000000"/>
                </a:solidFill>
                <a:latin typeface="Microsoft Sans Serif"/>
              </a:rPr>
              <a:t>Финальная</a:t>
            </a:r>
            <a:r>
              <a:rPr lang="en-US" sz="1800" b="0" strike="noStrike" spc="-3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12">
                <a:solidFill>
                  <a:srgbClr val="000000"/>
                </a:solidFill>
                <a:latin typeface="Microsoft Sans Serif"/>
              </a:rPr>
              <a:t>версия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object 7"/>
          <p:cNvPicPr/>
          <p:nvPr/>
        </p:nvPicPr>
        <p:blipFill>
          <a:blip r:embed="rId4"/>
          <a:stretch/>
        </p:blipFill>
        <p:spPr>
          <a:xfrm>
            <a:off x="7248240" y="5920920"/>
            <a:ext cx="2388960" cy="1524960"/>
          </a:xfrm>
          <a:prstGeom prst="rect">
            <a:avLst/>
          </a:prstGeom>
          <a:ln w="0">
            <a:noFill/>
          </a:ln>
        </p:spPr>
      </p:pic>
      <p:pic>
        <p:nvPicPr>
          <p:cNvPr id="134" name="object 8"/>
          <p:cNvPicPr/>
          <p:nvPr/>
        </p:nvPicPr>
        <p:blipFill>
          <a:blip r:embed="rId5"/>
          <a:stretch/>
        </p:blipFill>
        <p:spPr>
          <a:xfrm>
            <a:off x="649080" y="5920920"/>
            <a:ext cx="2385720" cy="1524960"/>
          </a:xfrm>
          <a:prstGeom prst="rect">
            <a:avLst/>
          </a:prstGeom>
          <a:ln w="0">
            <a:noFill/>
          </a:ln>
        </p:spPr>
      </p:pic>
      <p:sp>
        <p:nvSpPr>
          <p:cNvPr id="135" name="object 9"/>
          <p:cNvSpPr/>
          <p:nvPr/>
        </p:nvSpPr>
        <p:spPr>
          <a:xfrm>
            <a:off x="635760" y="7570440"/>
            <a:ext cx="1192680" cy="28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35">
                <a:solidFill>
                  <a:srgbClr val="000000"/>
                </a:solidFill>
                <a:latin typeface="Microsoft Sans Serif"/>
              </a:rPr>
              <a:t>Дмитрий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object 10"/>
          <p:cNvSpPr/>
          <p:nvPr/>
        </p:nvSpPr>
        <p:spPr>
          <a:xfrm>
            <a:off x="7236720" y="7570440"/>
            <a:ext cx="763920" cy="28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21">
                <a:solidFill>
                  <a:srgbClr val="000000"/>
                </a:solidFill>
                <a:latin typeface="Microsoft Sans Serif"/>
              </a:rPr>
              <a:t>Анна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object 11"/>
          <p:cNvSpPr/>
          <p:nvPr/>
        </p:nvSpPr>
        <p:spPr>
          <a:xfrm>
            <a:off x="2590920" y="4765680"/>
            <a:ext cx="839520" cy="907920"/>
          </a:xfrm>
          <a:custGeom>
            <a:avLst/>
            <a:gdLst>
              <a:gd name="textAreaLeft" fmla="*/ 0 w 839520"/>
              <a:gd name="textAreaRight" fmla="*/ 840240 w 839520"/>
              <a:gd name="textAreaTop" fmla="*/ 0 h 907920"/>
              <a:gd name="textAreaBottom" fmla="*/ 908640 h 907920"/>
            </a:gdLst>
            <a:ahLst/>
            <a:cxnLst/>
            <a:rect l="textAreaLeft" t="textAreaTop" r="textAreaRight" b="textAreaBottom"/>
            <a:pathLst>
              <a:path w="840104" h="908685">
                <a:moveTo>
                  <a:pt x="23749" y="826897"/>
                </a:moveTo>
                <a:lnTo>
                  <a:pt x="0" y="908685"/>
                </a:lnTo>
                <a:lnTo>
                  <a:pt x="79629" y="878586"/>
                </a:lnTo>
                <a:lnTo>
                  <a:pt x="66448" y="866394"/>
                </a:lnTo>
                <a:lnTo>
                  <a:pt x="47751" y="866394"/>
                </a:lnTo>
                <a:lnTo>
                  <a:pt x="38481" y="857758"/>
                </a:lnTo>
                <a:lnTo>
                  <a:pt x="47064" y="848463"/>
                </a:lnTo>
                <a:lnTo>
                  <a:pt x="23749" y="826897"/>
                </a:lnTo>
                <a:close/>
              </a:path>
              <a:path w="840104" h="908685">
                <a:moveTo>
                  <a:pt x="47064" y="848463"/>
                </a:moveTo>
                <a:lnTo>
                  <a:pt x="38481" y="857758"/>
                </a:lnTo>
                <a:lnTo>
                  <a:pt x="47751" y="866394"/>
                </a:lnTo>
                <a:lnTo>
                  <a:pt x="56365" y="857067"/>
                </a:lnTo>
                <a:lnTo>
                  <a:pt x="47064" y="848463"/>
                </a:lnTo>
                <a:close/>
              </a:path>
              <a:path w="840104" h="908685">
                <a:moveTo>
                  <a:pt x="56365" y="857067"/>
                </a:moveTo>
                <a:lnTo>
                  <a:pt x="47751" y="866394"/>
                </a:lnTo>
                <a:lnTo>
                  <a:pt x="66448" y="866394"/>
                </a:lnTo>
                <a:lnTo>
                  <a:pt x="56365" y="857067"/>
                </a:lnTo>
                <a:close/>
              </a:path>
              <a:path w="840104" h="908685">
                <a:moveTo>
                  <a:pt x="830579" y="0"/>
                </a:moveTo>
                <a:lnTo>
                  <a:pt x="47064" y="848463"/>
                </a:lnTo>
                <a:lnTo>
                  <a:pt x="56365" y="857067"/>
                </a:lnTo>
                <a:lnTo>
                  <a:pt x="839977" y="8636"/>
                </a:lnTo>
                <a:lnTo>
                  <a:pt x="830579" y="0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8" name="object 12"/>
          <p:cNvSpPr/>
          <p:nvPr/>
        </p:nvSpPr>
        <p:spPr>
          <a:xfrm>
            <a:off x="7236000" y="4765680"/>
            <a:ext cx="839520" cy="907920"/>
          </a:xfrm>
          <a:custGeom>
            <a:avLst/>
            <a:gdLst>
              <a:gd name="textAreaLeft" fmla="*/ 0 w 839520"/>
              <a:gd name="textAreaRight" fmla="*/ 840240 w 839520"/>
              <a:gd name="textAreaTop" fmla="*/ 0 h 907920"/>
              <a:gd name="textAreaBottom" fmla="*/ 908640 h 907920"/>
            </a:gdLst>
            <a:ahLst/>
            <a:cxnLst/>
            <a:rect l="textAreaLeft" t="textAreaTop" r="textAreaRight" b="textAreaBottom"/>
            <a:pathLst>
              <a:path w="840104" h="908685">
                <a:moveTo>
                  <a:pt x="783612" y="857067"/>
                </a:moveTo>
                <a:lnTo>
                  <a:pt x="760349" y="878586"/>
                </a:lnTo>
                <a:lnTo>
                  <a:pt x="839977" y="908685"/>
                </a:lnTo>
                <a:lnTo>
                  <a:pt x="827697" y="866394"/>
                </a:lnTo>
                <a:lnTo>
                  <a:pt x="792226" y="866394"/>
                </a:lnTo>
                <a:lnTo>
                  <a:pt x="783612" y="857067"/>
                </a:lnTo>
                <a:close/>
              </a:path>
              <a:path w="840104" h="908685">
                <a:moveTo>
                  <a:pt x="792981" y="848400"/>
                </a:moveTo>
                <a:lnTo>
                  <a:pt x="783612" y="857067"/>
                </a:lnTo>
                <a:lnTo>
                  <a:pt x="792226" y="866394"/>
                </a:lnTo>
                <a:lnTo>
                  <a:pt x="801624" y="857758"/>
                </a:lnTo>
                <a:lnTo>
                  <a:pt x="792981" y="848400"/>
                </a:lnTo>
                <a:close/>
              </a:path>
              <a:path w="840104" h="908685">
                <a:moveTo>
                  <a:pt x="816228" y="826897"/>
                </a:moveTo>
                <a:lnTo>
                  <a:pt x="792981" y="848400"/>
                </a:lnTo>
                <a:lnTo>
                  <a:pt x="801624" y="857758"/>
                </a:lnTo>
                <a:lnTo>
                  <a:pt x="792226" y="866394"/>
                </a:lnTo>
                <a:lnTo>
                  <a:pt x="827697" y="866394"/>
                </a:lnTo>
                <a:lnTo>
                  <a:pt x="816228" y="826897"/>
                </a:lnTo>
                <a:close/>
              </a:path>
              <a:path w="840104" h="908685">
                <a:moveTo>
                  <a:pt x="9398" y="0"/>
                </a:moveTo>
                <a:lnTo>
                  <a:pt x="0" y="8636"/>
                </a:lnTo>
                <a:lnTo>
                  <a:pt x="783612" y="857067"/>
                </a:lnTo>
                <a:lnTo>
                  <a:pt x="792981" y="848400"/>
                </a:lnTo>
                <a:lnTo>
                  <a:pt x="9398" y="0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object 13"/>
          <p:cNvSpPr/>
          <p:nvPr/>
        </p:nvSpPr>
        <p:spPr>
          <a:xfrm>
            <a:off x="2586240" y="7923600"/>
            <a:ext cx="839520" cy="907920"/>
          </a:xfrm>
          <a:custGeom>
            <a:avLst/>
            <a:gdLst>
              <a:gd name="textAreaLeft" fmla="*/ 0 w 839520"/>
              <a:gd name="textAreaRight" fmla="*/ 840240 w 839520"/>
              <a:gd name="textAreaTop" fmla="*/ 0 h 907920"/>
              <a:gd name="textAreaBottom" fmla="*/ 908640 h 907920"/>
            </a:gdLst>
            <a:ahLst/>
            <a:cxnLst/>
            <a:rect l="textAreaLeft" t="textAreaTop" r="textAreaRight" b="textAreaBottom"/>
            <a:pathLst>
              <a:path w="840104" h="908684">
                <a:moveTo>
                  <a:pt x="783612" y="857067"/>
                </a:moveTo>
                <a:lnTo>
                  <a:pt x="760349" y="878586"/>
                </a:lnTo>
                <a:lnTo>
                  <a:pt x="839977" y="908685"/>
                </a:lnTo>
                <a:lnTo>
                  <a:pt x="827697" y="866394"/>
                </a:lnTo>
                <a:lnTo>
                  <a:pt x="792226" y="866394"/>
                </a:lnTo>
                <a:lnTo>
                  <a:pt x="783612" y="857067"/>
                </a:lnTo>
                <a:close/>
              </a:path>
              <a:path w="840104" h="908684">
                <a:moveTo>
                  <a:pt x="792981" y="848400"/>
                </a:moveTo>
                <a:lnTo>
                  <a:pt x="783612" y="857067"/>
                </a:lnTo>
                <a:lnTo>
                  <a:pt x="792226" y="866394"/>
                </a:lnTo>
                <a:lnTo>
                  <a:pt x="801624" y="857758"/>
                </a:lnTo>
                <a:lnTo>
                  <a:pt x="792981" y="848400"/>
                </a:lnTo>
                <a:close/>
              </a:path>
              <a:path w="840104" h="908684">
                <a:moveTo>
                  <a:pt x="816228" y="826897"/>
                </a:moveTo>
                <a:lnTo>
                  <a:pt x="792981" y="848400"/>
                </a:lnTo>
                <a:lnTo>
                  <a:pt x="801624" y="857758"/>
                </a:lnTo>
                <a:lnTo>
                  <a:pt x="792226" y="866394"/>
                </a:lnTo>
                <a:lnTo>
                  <a:pt x="827697" y="866394"/>
                </a:lnTo>
                <a:lnTo>
                  <a:pt x="816228" y="826897"/>
                </a:lnTo>
                <a:close/>
              </a:path>
              <a:path w="840104" h="908684">
                <a:moveTo>
                  <a:pt x="9398" y="0"/>
                </a:moveTo>
                <a:lnTo>
                  <a:pt x="0" y="8636"/>
                </a:lnTo>
                <a:lnTo>
                  <a:pt x="783612" y="857067"/>
                </a:lnTo>
                <a:lnTo>
                  <a:pt x="792981" y="848400"/>
                </a:lnTo>
                <a:lnTo>
                  <a:pt x="9398" y="0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0" name="object 14"/>
          <p:cNvSpPr/>
          <p:nvPr/>
        </p:nvSpPr>
        <p:spPr>
          <a:xfrm>
            <a:off x="7240680" y="7923600"/>
            <a:ext cx="839520" cy="907920"/>
          </a:xfrm>
          <a:custGeom>
            <a:avLst/>
            <a:gdLst>
              <a:gd name="textAreaLeft" fmla="*/ 0 w 839520"/>
              <a:gd name="textAreaRight" fmla="*/ 840240 w 839520"/>
              <a:gd name="textAreaTop" fmla="*/ 0 h 907920"/>
              <a:gd name="textAreaBottom" fmla="*/ 908640 h 907920"/>
            </a:gdLst>
            <a:ahLst/>
            <a:cxnLst/>
            <a:rect l="textAreaLeft" t="textAreaTop" r="textAreaRight" b="textAreaBottom"/>
            <a:pathLst>
              <a:path w="840104" h="908684">
                <a:moveTo>
                  <a:pt x="23749" y="826897"/>
                </a:moveTo>
                <a:lnTo>
                  <a:pt x="0" y="908685"/>
                </a:lnTo>
                <a:lnTo>
                  <a:pt x="79628" y="878586"/>
                </a:lnTo>
                <a:lnTo>
                  <a:pt x="66448" y="866394"/>
                </a:lnTo>
                <a:lnTo>
                  <a:pt x="47751" y="866394"/>
                </a:lnTo>
                <a:lnTo>
                  <a:pt x="38353" y="857758"/>
                </a:lnTo>
                <a:lnTo>
                  <a:pt x="46996" y="848400"/>
                </a:lnTo>
                <a:lnTo>
                  <a:pt x="23749" y="826897"/>
                </a:lnTo>
                <a:close/>
              </a:path>
              <a:path w="840104" h="908684">
                <a:moveTo>
                  <a:pt x="46996" y="848400"/>
                </a:moveTo>
                <a:lnTo>
                  <a:pt x="38353" y="857758"/>
                </a:lnTo>
                <a:lnTo>
                  <a:pt x="47751" y="866394"/>
                </a:lnTo>
                <a:lnTo>
                  <a:pt x="56365" y="857067"/>
                </a:lnTo>
                <a:lnTo>
                  <a:pt x="46996" y="848400"/>
                </a:lnTo>
                <a:close/>
              </a:path>
              <a:path w="840104" h="908684">
                <a:moveTo>
                  <a:pt x="56365" y="857067"/>
                </a:moveTo>
                <a:lnTo>
                  <a:pt x="47751" y="866394"/>
                </a:lnTo>
                <a:lnTo>
                  <a:pt x="66448" y="866394"/>
                </a:lnTo>
                <a:lnTo>
                  <a:pt x="56365" y="857067"/>
                </a:lnTo>
                <a:close/>
              </a:path>
              <a:path w="840104" h="908684">
                <a:moveTo>
                  <a:pt x="830579" y="0"/>
                </a:moveTo>
                <a:lnTo>
                  <a:pt x="46996" y="848400"/>
                </a:lnTo>
                <a:lnTo>
                  <a:pt x="56365" y="857067"/>
                </a:lnTo>
                <a:lnTo>
                  <a:pt x="839977" y="8636"/>
                </a:lnTo>
                <a:lnTo>
                  <a:pt x="830579" y="0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833840"/>
          </a:xfrm>
          <a:prstGeom prst="rect">
            <a:avLst/>
          </a:prstGeom>
          <a:noFill/>
          <a:ln w="0">
            <a:noFill/>
          </a:ln>
        </p:spPr>
        <p:txBody>
          <a:bodyPr lIns="0" tIns="116280" rIns="0" bIns="0" anchor="t">
            <a:noAutofit/>
          </a:bodyPr>
          <a:lstStyle/>
          <a:p>
            <a:pPr marL="12600" indent="0">
              <a:lnSpc>
                <a:spcPts val="6480"/>
              </a:lnSpc>
              <a:spcBef>
                <a:spcPts val="916"/>
              </a:spcBef>
              <a:buNone/>
              <a:tabLst>
                <a:tab pos="0" algn="l"/>
              </a:tabLst>
            </a:pP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Распределённые репозитории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2" name="object 3"/>
          <p:cNvPicPr/>
          <p:nvPr/>
        </p:nvPicPr>
        <p:blipFill>
          <a:blip r:embed="rId2"/>
          <a:stretch/>
        </p:blipFill>
        <p:spPr>
          <a:xfrm>
            <a:off x="678240" y="4293360"/>
            <a:ext cx="8954280" cy="4845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89679" y="1702440"/>
            <a:ext cx="9508977" cy="1029258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8800" b="1" strike="noStrike" spc="-1" baseline="33000" dirty="0" err="1">
                <a:solidFill>
                  <a:srgbClr val="C81D4A"/>
                </a:solidFill>
                <a:latin typeface="Arial"/>
              </a:rPr>
              <a:t>Установка</a:t>
            </a:r>
            <a:r>
              <a:rPr lang="en-US" sz="8800" b="1" strike="noStrike" spc="-26" baseline="33000" dirty="0">
                <a:solidFill>
                  <a:srgbClr val="C81D4A"/>
                </a:solidFill>
                <a:latin typeface="Arial"/>
              </a:rPr>
              <a:t> </a:t>
            </a:r>
            <a:r>
              <a:rPr lang="en-US" sz="8800" b="1" strike="noStrike" spc="-26" baseline="33000" dirty="0" err="1">
                <a:solidFill>
                  <a:srgbClr val="C81D4A"/>
                </a:solidFill>
                <a:latin typeface="Arial"/>
              </a:rPr>
              <a:t>Git</a:t>
            </a:r>
            <a:r>
              <a:rPr lang="en-US" sz="8800" b="1" strike="noStrike" spc="-26" baseline="33000" dirty="0">
                <a:solidFill>
                  <a:srgbClr val="C81D4A"/>
                </a:solidFill>
                <a:latin typeface="Arial"/>
              </a:rPr>
              <a:t> </a:t>
            </a:r>
            <a:r>
              <a:rPr lang="en-US" sz="8800" b="1" strike="noStrike" spc="-26" baseline="33000" dirty="0" err="1">
                <a:solidFill>
                  <a:srgbClr val="C81D4A"/>
                </a:solidFill>
                <a:latin typeface="Arial"/>
              </a:rPr>
              <a:t>на</a:t>
            </a:r>
            <a:r>
              <a:rPr lang="en-US" sz="8800" b="1" strike="noStrike" spc="-26" baseline="33000" dirty="0">
                <a:solidFill>
                  <a:srgbClr val="C81D4A"/>
                </a:solidFill>
                <a:latin typeface="Arial"/>
              </a:rPr>
              <a:t> windows</a:t>
            </a:r>
            <a:endParaRPr lang="en-US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object 16"/>
          <p:cNvSpPr/>
          <p:nvPr/>
        </p:nvSpPr>
        <p:spPr>
          <a:xfrm>
            <a:off x="630360" y="3336120"/>
            <a:ext cx="3109680" cy="1288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lang="en-US" sz="3200" b="1" strike="noStrike" spc="-26">
                <a:solidFill>
                  <a:srgbClr val="C81D4A"/>
                </a:solidFill>
                <a:latin typeface="Arial"/>
              </a:rPr>
              <a:t>01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324"/>
              </a:spcBef>
            </a:pPr>
            <a:r>
              <a:rPr lang="en-US" sz="1800" b="0" strike="noStrike" spc="-12">
                <a:solidFill>
                  <a:srgbClr val="000000"/>
                </a:solidFill>
                <a:latin typeface="Microsoft Sans Serif"/>
              </a:rPr>
              <a:t>Переходим</a:t>
            </a:r>
            <a:r>
              <a:rPr lang="en-US" sz="1800" b="0" strike="noStrike" spc="-1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на</a:t>
            </a:r>
            <a:r>
              <a:rPr lang="en-US" sz="1800" b="0" strike="noStrike" spc="-1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12">
                <a:solidFill>
                  <a:srgbClr val="000000"/>
                </a:solidFill>
                <a:latin typeface="Microsoft Sans Serif"/>
              </a:rPr>
              <a:t>официальный </a:t>
            </a: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сайт</a:t>
            </a:r>
            <a:r>
              <a:rPr lang="en-US" sz="1800" b="0" strike="noStrike" spc="-2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26">
                <a:solidFill>
                  <a:srgbClr val="000000"/>
                </a:solidFill>
                <a:latin typeface="Arial MT"/>
              </a:rPr>
              <a:t>Git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object 17"/>
          <p:cNvSpPr/>
          <p:nvPr/>
        </p:nvSpPr>
        <p:spPr>
          <a:xfrm>
            <a:off x="5297040" y="3336120"/>
            <a:ext cx="2949480" cy="1288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lang="en-US" sz="3200" b="1" strike="noStrike" spc="-26">
                <a:solidFill>
                  <a:srgbClr val="C81D4A"/>
                </a:solidFill>
                <a:latin typeface="Arial"/>
              </a:rPr>
              <a:t>02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324"/>
              </a:spcBef>
            </a:pPr>
            <a:r>
              <a:rPr lang="en-US" sz="1800" b="0" strike="noStrike" spc="-12">
                <a:solidFill>
                  <a:srgbClr val="000000"/>
                </a:solidFill>
                <a:latin typeface="Microsoft Sans Serif"/>
              </a:rPr>
              <a:t>Выполняем </a:t>
            </a: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все</a:t>
            </a:r>
            <a:r>
              <a:rPr lang="en-US" sz="1800" b="0" strike="noStrike" spc="-1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12">
                <a:solidFill>
                  <a:srgbClr val="000000"/>
                </a:solidFill>
                <a:latin typeface="Microsoft Sans Serif"/>
              </a:rPr>
              <a:t>инструкции </a:t>
            </a: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по</a:t>
            </a:r>
            <a:r>
              <a:rPr lang="en-US" sz="1800" b="0" strike="noStrike" spc="-3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12">
                <a:solidFill>
                  <a:srgbClr val="000000"/>
                </a:solidFill>
                <a:latin typeface="Microsoft Sans Serif"/>
              </a:rPr>
              <a:t>установке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object 18"/>
          <p:cNvSpPr/>
          <p:nvPr/>
        </p:nvSpPr>
        <p:spPr>
          <a:xfrm>
            <a:off x="630360" y="5373720"/>
            <a:ext cx="2195280" cy="236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lang="en-US" sz="3200" b="1" strike="noStrike" spc="-26">
                <a:solidFill>
                  <a:srgbClr val="C81D4A"/>
                </a:solidFill>
                <a:latin typeface="Arial"/>
              </a:rPr>
              <a:t>03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321"/>
              </a:spcBef>
            </a:pPr>
            <a:r>
              <a:rPr lang="en-US" sz="1800" b="0" strike="noStrike" spc="-12">
                <a:solidFill>
                  <a:srgbClr val="000000"/>
                </a:solidFill>
                <a:latin typeface="Microsoft Sans Serif"/>
              </a:rPr>
              <a:t>В командной строке убеждаемся,</a:t>
            </a:r>
            <a:r>
              <a:rPr lang="en-US" sz="1800" b="0" strike="noStrike" spc="-6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что</a:t>
            </a:r>
            <a:r>
              <a:rPr lang="en-US" sz="1800" b="0" strike="noStrike" spc="-6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26">
                <a:solidFill>
                  <a:srgbClr val="000000"/>
                </a:solidFill>
                <a:latin typeface="Arial MT"/>
              </a:rPr>
              <a:t>Git </a:t>
            </a:r>
            <a:r>
              <a:rPr lang="en-US" sz="1800" b="0" strike="noStrike" spc="-12">
                <a:solidFill>
                  <a:srgbClr val="000000"/>
                </a:solidFill>
                <a:latin typeface="Microsoft Sans Serif"/>
              </a:rPr>
              <a:t>установился: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74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Courier New"/>
              </a:rPr>
              <a:t>git</a:t>
            </a:r>
            <a:r>
              <a:rPr lang="en-US" sz="1800" b="0" strike="noStrike" spc="-26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b="0" strike="noStrike" spc="-15">
                <a:solidFill>
                  <a:srgbClr val="000000"/>
                </a:solidFill>
                <a:latin typeface="Courier New"/>
              </a:rPr>
              <a:t>-</a:t>
            </a:r>
            <a:r>
              <a:rPr lang="en-US" sz="1800" b="0" strike="noStrike" spc="-12">
                <a:solidFill>
                  <a:srgbClr val="000000"/>
                </a:solidFill>
                <a:latin typeface="Courier New"/>
              </a:rPr>
              <a:t>-version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object 19"/>
          <p:cNvSpPr/>
          <p:nvPr/>
        </p:nvSpPr>
        <p:spPr>
          <a:xfrm>
            <a:off x="5297040" y="5373720"/>
            <a:ext cx="2892960" cy="252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lang="en-US" sz="3200" b="1" strike="noStrike" spc="-26" dirty="0">
                <a:solidFill>
                  <a:srgbClr val="C81D4A"/>
                </a:solidFill>
                <a:latin typeface="Arial"/>
              </a:rPr>
              <a:t>04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621"/>
              </a:spcBef>
            </a:pPr>
            <a:r>
              <a:rPr lang="en-US" sz="1800" b="0" strike="noStrike" spc="-1" dirty="0" err="1">
                <a:solidFill>
                  <a:srgbClr val="000000"/>
                </a:solidFill>
                <a:latin typeface="Microsoft Sans Serif"/>
              </a:rPr>
              <a:t>Настраиваем</a:t>
            </a:r>
            <a:r>
              <a:rPr lang="en-US" sz="1800" b="0" strike="noStrike" spc="-100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21" dirty="0" err="1">
                <a:solidFill>
                  <a:srgbClr val="000000"/>
                </a:solidFill>
                <a:latin typeface="Arial MT"/>
              </a:rPr>
              <a:t>Git</a:t>
            </a:r>
            <a:r>
              <a:rPr lang="en-US" sz="1800" b="0" strike="noStrike" spc="-21" dirty="0">
                <a:solidFill>
                  <a:srgbClr val="000000"/>
                </a:solidFill>
                <a:latin typeface="Arial MT"/>
              </a:rPr>
              <a:t>: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66"/>
              </a:spcBef>
            </a:pPr>
            <a:r>
              <a:rPr lang="en-US" sz="1800" b="0" strike="noStrike" spc="-1" dirty="0" err="1">
                <a:solidFill>
                  <a:srgbClr val="000000"/>
                </a:solidFill>
                <a:latin typeface="Courier New"/>
              </a:rPr>
              <a:t>git</a:t>
            </a:r>
            <a:r>
              <a:rPr lang="en-US" sz="1800" b="0" strike="noStrike" spc="-46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urier New"/>
              </a:rPr>
              <a:t>config</a:t>
            </a:r>
            <a:r>
              <a:rPr lang="en-US" sz="1800" b="0" strike="noStrike" spc="-46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b="0" strike="noStrike" spc="-12" dirty="0">
                <a:solidFill>
                  <a:srgbClr val="000000"/>
                </a:solidFill>
                <a:latin typeface="Courier New"/>
              </a:rPr>
              <a:t>-</a:t>
            </a:r>
            <a:r>
              <a:rPr lang="en-US" sz="1800" b="0" strike="noStrike" spc="-1" dirty="0">
                <a:solidFill>
                  <a:srgbClr val="000000"/>
                </a:solidFill>
                <a:latin typeface="Courier New"/>
              </a:rPr>
              <a:t>-</a:t>
            </a:r>
            <a:r>
              <a:rPr lang="en-US" sz="1800" b="0" strike="noStrike" spc="-12" dirty="0">
                <a:solidFill>
                  <a:srgbClr val="000000"/>
                </a:solidFill>
                <a:latin typeface="Courier New"/>
              </a:rPr>
              <a:t>global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09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Courier New"/>
              </a:rPr>
              <a:t>user.name</a:t>
            </a:r>
            <a:r>
              <a:rPr lang="en-US" sz="1800" b="0" strike="noStrike" spc="-97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b="0" strike="noStrike" spc="-12" dirty="0">
                <a:solidFill>
                  <a:srgbClr val="000000"/>
                </a:solidFill>
                <a:latin typeface="Courier New"/>
              </a:rPr>
              <a:t>"NAME"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205"/>
              </a:spcBef>
            </a:pPr>
            <a:r>
              <a:rPr lang="en-US" sz="1800" b="0" strike="noStrike" spc="-1" dirty="0" err="1">
                <a:solidFill>
                  <a:srgbClr val="000000"/>
                </a:solidFill>
                <a:latin typeface="Courier New"/>
              </a:rPr>
              <a:t>git</a:t>
            </a:r>
            <a:r>
              <a:rPr lang="en-US" sz="1800" b="0" strike="noStrike" spc="-46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urier New"/>
              </a:rPr>
              <a:t>config</a:t>
            </a:r>
            <a:r>
              <a:rPr lang="en-US" sz="1800" b="0" strike="noStrike" spc="-46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b="0" strike="noStrike" spc="-12" dirty="0">
                <a:solidFill>
                  <a:srgbClr val="000000"/>
                </a:solidFill>
                <a:latin typeface="Courier New"/>
              </a:rPr>
              <a:t>-</a:t>
            </a:r>
            <a:r>
              <a:rPr lang="en-US" sz="1800" b="0" strike="noStrike" spc="-1" dirty="0">
                <a:solidFill>
                  <a:srgbClr val="000000"/>
                </a:solidFill>
                <a:latin typeface="Courier New"/>
              </a:rPr>
              <a:t>-</a:t>
            </a:r>
            <a:r>
              <a:rPr lang="en-US" sz="1800" b="0" strike="noStrike" spc="-12" dirty="0">
                <a:solidFill>
                  <a:srgbClr val="000000"/>
                </a:solidFill>
                <a:latin typeface="Courier New"/>
              </a:rPr>
              <a:t>global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urier New"/>
              </a:rPr>
              <a:t>user.email</a:t>
            </a:r>
            <a:r>
              <a:rPr lang="en-US" sz="1800" b="0" strike="noStrike" spc="-1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b="0" u="sng" strike="noStrike" spc="-12" dirty="0">
                <a:solidFill>
                  <a:srgbClr val="000000"/>
                </a:solidFill>
                <a:uFillTx/>
                <a:latin typeface="Courier New"/>
                <a:hlinkClick r:id="rId2"/>
              </a:rPr>
              <a:t>"ma@ya.ru"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object 20"/>
          <p:cNvSpPr/>
          <p:nvPr/>
        </p:nvSpPr>
        <p:spPr>
          <a:xfrm>
            <a:off x="630360" y="8421120"/>
            <a:ext cx="2436480" cy="171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lang="en-US" sz="3200" b="1" strike="noStrike" spc="-26">
                <a:solidFill>
                  <a:srgbClr val="C81D4A"/>
                </a:solidFill>
                <a:latin typeface="Arial"/>
              </a:rPr>
              <a:t>05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624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Проверяем</a:t>
            </a:r>
            <a:r>
              <a:rPr lang="en-US" sz="1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12">
                <a:solidFill>
                  <a:srgbClr val="000000"/>
                </a:solidFill>
                <a:latin typeface="Microsoft Sans Serif"/>
              </a:rPr>
              <a:t>настройки: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66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Courier New"/>
              </a:rPr>
              <a:t>git</a:t>
            </a:r>
            <a:r>
              <a:rPr lang="en-US" sz="1800" b="0" strike="noStrike" spc="-41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Courier New"/>
              </a:rPr>
              <a:t>config</a:t>
            </a:r>
            <a:r>
              <a:rPr lang="en-US" sz="1800" b="0" strike="noStrike" spc="-46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b="0" strike="noStrike" spc="-12">
                <a:solidFill>
                  <a:srgbClr val="000000"/>
                </a:solidFill>
                <a:latin typeface="Courier New"/>
              </a:rPr>
              <a:t>--</a:t>
            </a:r>
            <a:r>
              <a:rPr lang="en-US" sz="1800" b="0" strike="noStrike" spc="-21">
                <a:solidFill>
                  <a:srgbClr val="000000"/>
                </a:solidFill>
                <a:latin typeface="Courier New"/>
              </a:rPr>
              <a:t>list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9239760" cy="2585160"/>
          </a:xfrm>
          <a:prstGeom prst="rect">
            <a:avLst/>
          </a:prstGeom>
          <a:noFill/>
          <a:ln w="0">
            <a:noFill/>
          </a:ln>
        </p:spPr>
        <p:txBody>
          <a:bodyPr lIns="0" tIns="116280" rIns="0" bIns="0" anchor="t">
            <a:noAutofit/>
          </a:bodyPr>
          <a:lstStyle/>
          <a:p>
            <a:pPr marL="12600" indent="0">
              <a:lnSpc>
                <a:spcPts val="6480"/>
              </a:lnSpc>
              <a:spcBef>
                <a:spcPts val="916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Состояние файлов в репозитории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object 84"/>
          <p:cNvSpPr/>
          <p:nvPr/>
        </p:nvSpPr>
        <p:spPr>
          <a:xfrm>
            <a:off x="627840" y="4182480"/>
            <a:ext cx="5218200" cy="37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400" b="1" strike="noStrike" spc="-1" dirty="0" err="1">
                <a:solidFill>
                  <a:srgbClr val="000000"/>
                </a:solidFill>
                <a:latin typeface="Arial"/>
              </a:rPr>
              <a:t>Просмотр</a:t>
            </a:r>
            <a:r>
              <a:rPr lang="en-US" sz="2400" b="1" strike="noStrike" spc="-32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Arial"/>
              </a:rPr>
              <a:t>состояния</a:t>
            </a:r>
            <a:r>
              <a:rPr lang="en-US" sz="2400" b="1" strike="noStrike" spc="-1" dirty="0">
                <a:solidFill>
                  <a:srgbClr val="000000"/>
                </a:solidFill>
                <a:latin typeface="Arial"/>
              </a:rPr>
              <a:t>:</a:t>
            </a:r>
            <a:r>
              <a:rPr lang="en-US" sz="2400" b="1" strike="noStrike" spc="-15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Courier New"/>
              </a:rPr>
              <a:t>git</a:t>
            </a:r>
            <a:r>
              <a:rPr lang="en-US" sz="2400" b="0" strike="noStrike" spc="-66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400" b="0" strike="noStrike" spc="-12" dirty="0">
                <a:solidFill>
                  <a:srgbClr val="000000"/>
                </a:solidFill>
                <a:latin typeface="Courier New"/>
              </a:rPr>
              <a:t>status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5602680" cy="1833840"/>
          </a:xfrm>
          <a:prstGeom prst="rect">
            <a:avLst/>
          </a:prstGeom>
          <a:noFill/>
          <a:ln w="0">
            <a:noFill/>
          </a:ln>
        </p:spPr>
        <p:txBody>
          <a:bodyPr lIns="0" tIns="116280" rIns="0" bIns="0" anchor="t">
            <a:noAutofit/>
          </a:bodyPr>
          <a:lstStyle/>
          <a:p>
            <a:pPr marL="12600" indent="0">
              <a:lnSpc>
                <a:spcPts val="6480"/>
              </a:lnSpc>
              <a:spcBef>
                <a:spcPts val="916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Три</a:t>
            </a:r>
            <a:r>
              <a:rPr lang="en-US" sz="6000" b="1" strike="noStrike" spc="-26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состояния файлов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object 86"/>
          <p:cNvSpPr/>
          <p:nvPr/>
        </p:nvSpPr>
        <p:spPr>
          <a:xfrm>
            <a:off x="642960" y="6298560"/>
            <a:ext cx="2208960" cy="855720"/>
          </a:xfrm>
          <a:custGeom>
            <a:avLst/>
            <a:gdLst>
              <a:gd name="textAreaLeft" fmla="*/ 0 w 2208960"/>
              <a:gd name="textAreaRight" fmla="*/ 2209680 w 2208960"/>
              <a:gd name="textAreaTop" fmla="*/ 0 h 855720"/>
              <a:gd name="textAreaBottom" fmla="*/ 856440 h 855720"/>
            </a:gdLst>
            <a:ahLst/>
            <a:cxnLst/>
            <a:rect l="textAreaLeft" t="textAreaTop" r="textAreaRight" b="textAreaBottom"/>
            <a:pathLst>
              <a:path w="2209800" h="856615">
                <a:moveTo>
                  <a:pt x="0" y="142748"/>
                </a:moveTo>
                <a:lnTo>
                  <a:pt x="7276" y="97617"/>
                </a:lnTo>
                <a:lnTo>
                  <a:pt x="27540" y="58430"/>
                </a:lnTo>
                <a:lnTo>
                  <a:pt x="58441" y="27533"/>
                </a:lnTo>
                <a:lnTo>
                  <a:pt x="97627" y="7274"/>
                </a:lnTo>
                <a:lnTo>
                  <a:pt x="142748" y="0"/>
                </a:lnTo>
                <a:lnTo>
                  <a:pt x="2067052" y="0"/>
                </a:lnTo>
                <a:lnTo>
                  <a:pt x="2112182" y="7274"/>
                </a:lnTo>
                <a:lnTo>
                  <a:pt x="2151369" y="27533"/>
                </a:lnTo>
                <a:lnTo>
                  <a:pt x="2182266" y="58430"/>
                </a:lnTo>
                <a:lnTo>
                  <a:pt x="2202525" y="97617"/>
                </a:lnTo>
                <a:lnTo>
                  <a:pt x="2209800" y="142748"/>
                </a:lnTo>
                <a:lnTo>
                  <a:pt x="2209800" y="713740"/>
                </a:lnTo>
                <a:lnTo>
                  <a:pt x="2202525" y="758870"/>
                </a:lnTo>
                <a:lnTo>
                  <a:pt x="2182266" y="798057"/>
                </a:lnTo>
                <a:lnTo>
                  <a:pt x="2151369" y="828954"/>
                </a:lnTo>
                <a:lnTo>
                  <a:pt x="2112182" y="849213"/>
                </a:lnTo>
                <a:lnTo>
                  <a:pt x="2067052" y="856488"/>
                </a:lnTo>
                <a:lnTo>
                  <a:pt x="142748" y="856488"/>
                </a:lnTo>
                <a:lnTo>
                  <a:pt x="97627" y="849213"/>
                </a:lnTo>
                <a:lnTo>
                  <a:pt x="58441" y="828954"/>
                </a:lnTo>
                <a:lnTo>
                  <a:pt x="27540" y="798057"/>
                </a:lnTo>
                <a:lnTo>
                  <a:pt x="7276" y="758870"/>
                </a:lnTo>
                <a:lnTo>
                  <a:pt x="0" y="713740"/>
                </a:lnTo>
                <a:lnTo>
                  <a:pt x="0" y="142748"/>
                </a:lnTo>
                <a:close/>
              </a:path>
            </a:pathLst>
          </a:custGeom>
          <a:noFill/>
          <a:ln w="12192">
            <a:solidFill>
              <a:srgbClr val="D6E2E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object 87"/>
          <p:cNvSpPr/>
          <p:nvPr/>
        </p:nvSpPr>
        <p:spPr>
          <a:xfrm>
            <a:off x="1035000" y="6369840"/>
            <a:ext cx="1428120" cy="63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1480" rIns="0" bIns="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lang="en-US" sz="1800" b="1" strike="noStrike" spc="-12">
                <a:solidFill>
                  <a:srgbClr val="000000"/>
                </a:solidFill>
                <a:latin typeface="Arial"/>
              </a:rPr>
              <a:t>Закоммичен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lang="en-US" sz="1800" b="0" strike="noStrike" spc="-12">
                <a:solidFill>
                  <a:srgbClr val="000000"/>
                </a:solidFill>
                <a:latin typeface="Arial MT"/>
              </a:rPr>
              <a:t>committed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4" name="object 88"/>
          <p:cNvGrpSpPr/>
          <p:nvPr/>
        </p:nvGrpSpPr>
        <p:grpSpPr>
          <a:xfrm>
            <a:off x="4032360" y="6298560"/>
            <a:ext cx="2208960" cy="855720"/>
            <a:chOff x="4032360" y="6298560"/>
            <a:chExt cx="2208960" cy="855720"/>
          </a:xfrm>
        </p:grpSpPr>
        <p:sp>
          <p:nvSpPr>
            <p:cNvPr id="155" name="object 89"/>
            <p:cNvSpPr/>
            <p:nvPr/>
          </p:nvSpPr>
          <p:spPr>
            <a:xfrm>
              <a:off x="4032360" y="6298560"/>
              <a:ext cx="2208960" cy="855720"/>
            </a:xfrm>
            <a:custGeom>
              <a:avLst/>
              <a:gdLst>
                <a:gd name="textAreaLeft" fmla="*/ 0 w 2208960"/>
                <a:gd name="textAreaRight" fmla="*/ 2209680 w 2208960"/>
                <a:gd name="textAreaTop" fmla="*/ 0 h 855720"/>
                <a:gd name="textAreaBottom" fmla="*/ 856440 h 855720"/>
              </a:gdLst>
              <a:ahLst/>
              <a:cxnLst/>
              <a:rect l="textAreaLeft" t="textAreaTop" r="textAreaRight" b="textAreaBottom"/>
              <a:pathLst>
                <a:path w="2209800" h="856615">
                  <a:moveTo>
                    <a:pt x="2067052" y="0"/>
                  </a:moveTo>
                  <a:lnTo>
                    <a:pt x="142748" y="0"/>
                  </a:lnTo>
                  <a:lnTo>
                    <a:pt x="97617" y="7274"/>
                  </a:lnTo>
                  <a:lnTo>
                    <a:pt x="58430" y="27533"/>
                  </a:lnTo>
                  <a:lnTo>
                    <a:pt x="27533" y="58430"/>
                  </a:lnTo>
                  <a:lnTo>
                    <a:pt x="7274" y="97617"/>
                  </a:lnTo>
                  <a:lnTo>
                    <a:pt x="0" y="142748"/>
                  </a:lnTo>
                  <a:lnTo>
                    <a:pt x="0" y="713740"/>
                  </a:lnTo>
                  <a:lnTo>
                    <a:pt x="7274" y="758870"/>
                  </a:lnTo>
                  <a:lnTo>
                    <a:pt x="27533" y="798057"/>
                  </a:lnTo>
                  <a:lnTo>
                    <a:pt x="58430" y="828954"/>
                  </a:lnTo>
                  <a:lnTo>
                    <a:pt x="97617" y="849213"/>
                  </a:lnTo>
                  <a:lnTo>
                    <a:pt x="142748" y="856488"/>
                  </a:lnTo>
                  <a:lnTo>
                    <a:pt x="2067052" y="856488"/>
                  </a:lnTo>
                  <a:lnTo>
                    <a:pt x="2112182" y="849213"/>
                  </a:lnTo>
                  <a:lnTo>
                    <a:pt x="2151369" y="828954"/>
                  </a:lnTo>
                  <a:lnTo>
                    <a:pt x="2182266" y="798057"/>
                  </a:lnTo>
                  <a:lnTo>
                    <a:pt x="2202525" y="758870"/>
                  </a:lnTo>
                  <a:lnTo>
                    <a:pt x="2209800" y="713740"/>
                  </a:lnTo>
                  <a:lnTo>
                    <a:pt x="2209800" y="142748"/>
                  </a:lnTo>
                  <a:lnTo>
                    <a:pt x="2202525" y="97617"/>
                  </a:lnTo>
                  <a:lnTo>
                    <a:pt x="2182266" y="58430"/>
                  </a:lnTo>
                  <a:lnTo>
                    <a:pt x="2151369" y="27533"/>
                  </a:lnTo>
                  <a:lnTo>
                    <a:pt x="2112182" y="7274"/>
                  </a:lnTo>
                  <a:lnTo>
                    <a:pt x="2067052" y="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6" name="object 90"/>
            <p:cNvSpPr/>
            <p:nvPr/>
          </p:nvSpPr>
          <p:spPr>
            <a:xfrm>
              <a:off x="4032360" y="6298560"/>
              <a:ext cx="2208960" cy="855720"/>
            </a:xfrm>
            <a:custGeom>
              <a:avLst/>
              <a:gdLst>
                <a:gd name="textAreaLeft" fmla="*/ 0 w 2208960"/>
                <a:gd name="textAreaRight" fmla="*/ 2209680 w 2208960"/>
                <a:gd name="textAreaTop" fmla="*/ 0 h 855720"/>
                <a:gd name="textAreaBottom" fmla="*/ 856440 h 855720"/>
              </a:gdLst>
              <a:ahLst/>
              <a:cxnLst/>
              <a:rect l="textAreaLeft" t="textAreaTop" r="textAreaRight" b="textAreaBottom"/>
              <a:pathLst>
                <a:path w="2209800" h="856615">
                  <a:moveTo>
                    <a:pt x="0" y="142748"/>
                  </a:moveTo>
                  <a:lnTo>
                    <a:pt x="7274" y="97617"/>
                  </a:lnTo>
                  <a:lnTo>
                    <a:pt x="27533" y="58430"/>
                  </a:lnTo>
                  <a:lnTo>
                    <a:pt x="58430" y="27533"/>
                  </a:lnTo>
                  <a:lnTo>
                    <a:pt x="97617" y="7274"/>
                  </a:lnTo>
                  <a:lnTo>
                    <a:pt x="142748" y="0"/>
                  </a:lnTo>
                  <a:lnTo>
                    <a:pt x="2067052" y="0"/>
                  </a:lnTo>
                  <a:lnTo>
                    <a:pt x="2112182" y="7274"/>
                  </a:lnTo>
                  <a:lnTo>
                    <a:pt x="2151369" y="27533"/>
                  </a:lnTo>
                  <a:lnTo>
                    <a:pt x="2182266" y="58430"/>
                  </a:lnTo>
                  <a:lnTo>
                    <a:pt x="2202525" y="97617"/>
                  </a:lnTo>
                  <a:lnTo>
                    <a:pt x="2209800" y="142748"/>
                  </a:lnTo>
                  <a:lnTo>
                    <a:pt x="2209800" y="713740"/>
                  </a:lnTo>
                  <a:lnTo>
                    <a:pt x="2202525" y="758870"/>
                  </a:lnTo>
                  <a:lnTo>
                    <a:pt x="2182266" y="798057"/>
                  </a:lnTo>
                  <a:lnTo>
                    <a:pt x="2151369" y="828954"/>
                  </a:lnTo>
                  <a:lnTo>
                    <a:pt x="2112182" y="849213"/>
                  </a:lnTo>
                  <a:lnTo>
                    <a:pt x="2067052" y="856488"/>
                  </a:lnTo>
                  <a:lnTo>
                    <a:pt x="142748" y="856488"/>
                  </a:lnTo>
                  <a:lnTo>
                    <a:pt x="97617" y="849213"/>
                  </a:lnTo>
                  <a:lnTo>
                    <a:pt x="58430" y="828954"/>
                  </a:lnTo>
                  <a:lnTo>
                    <a:pt x="27533" y="798057"/>
                  </a:lnTo>
                  <a:lnTo>
                    <a:pt x="7274" y="758870"/>
                  </a:lnTo>
                  <a:lnTo>
                    <a:pt x="0" y="713740"/>
                  </a:lnTo>
                  <a:lnTo>
                    <a:pt x="0" y="142748"/>
                  </a:lnTo>
                  <a:close/>
                </a:path>
              </a:pathLst>
            </a:custGeom>
            <a:noFill/>
            <a:ln w="12192">
              <a:solidFill>
                <a:srgbClr val="C716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57" name="object 91"/>
          <p:cNvSpPr/>
          <p:nvPr/>
        </p:nvSpPr>
        <p:spPr>
          <a:xfrm>
            <a:off x="4343400" y="6369840"/>
            <a:ext cx="1599840" cy="63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1480" rIns="0" bIns="0" anchor="t">
            <a:spAutoFit/>
          </a:bodyPr>
          <a:lstStyle/>
          <a:p>
            <a:pPr marL="55080">
              <a:lnSpc>
                <a:spcPct val="100000"/>
              </a:lnSpc>
              <a:spcBef>
                <a:spcPts val="405"/>
              </a:spcBef>
            </a:pPr>
            <a:r>
              <a:rPr lang="en-US" sz="1800" b="1" strike="noStrike" spc="-12">
                <a:solidFill>
                  <a:srgbClr val="F6F6F6"/>
                </a:solidFill>
                <a:latin typeface="Arial"/>
              </a:rPr>
              <a:t>Изменён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00"/>
              </a:spcBef>
            </a:pPr>
            <a:r>
              <a:rPr lang="en-US" sz="1800" b="0" strike="noStrike" spc="-1">
                <a:solidFill>
                  <a:srgbClr val="F6F6F6"/>
                </a:solidFill>
                <a:latin typeface="Arial MT"/>
              </a:rPr>
              <a:t>not</a:t>
            </a:r>
            <a:r>
              <a:rPr lang="en-US" sz="1800" b="0" strike="noStrike" spc="-12">
                <a:solidFill>
                  <a:srgbClr val="F6F6F6"/>
                </a:solidFill>
                <a:latin typeface="Arial MT"/>
              </a:rPr>
              <a:t> staged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8" name="object 92"/>
          <p:cNvGrpSpPr/>
          <p:nvPr/>
        </p:nvGrpSpPr>
        <p:grpSpPr>
          <a:xfrm>
            <a:off x="1716120" y="6298560"/>
            <a:ext cx="7916400" cy="1351440"/>
            <a:chOff x="1716120" y="6298560"/>
            <a:chExt cx="7916400" cy="1351440"/>
          </a:xfrm>
        </p:grpSpPr>
        <p:sp>
          <p:nvSpPr>
            <p:cNvPr id="159" name="object 93"/>
            <p:cNvSpPr/>
            <p:nvPr/>
          </p:nvSpPr>
          <p:spPr>
            <a:xfrm>
              <a:off x="1716120" y="6688800"/>
              <a:ext cx="6824160" cy="961200"/>
            </a:xfrm>
            <a:custGeom>
              <a:avLst/>
              <a:gdLst>
                <a:gd name="textAreaLeft" fmla="*/ 0 w 6824160"/>
                <a:gd name="textAreaRight" fmla="*/ 6824880 w 6824160"/>
                <a:gd name="textAreaTop" fmla="*/ 0 h 961200"/>
                <a:gd name="textAreaBottom" fmla="*/ 961920 h 961200"/>
              </a:gdLst>
              <a:ahLst/>
              <a:cxnLst/>
              <a:rect l="textAreaLeft" t="textAreaTop" r="textAreaRight" b="textAreaBottom"/>
              <a:pathLst>
                <a:path w="6824980" h="962025">
                  <a:moveTo>
                    <a:pt x="2317242" y="38100"/>
                  </a:moveTo>
                  <a:lnTo>
                    <a:pt x="2304542" y="31750"/>
                  </a:lnTo>
                  <a:lnTo>
                    <a:pt x="2241042" y="0"/>
                  </a:lnTo>
                  <a:lnTo>
                    <a:pt x="2241042" y="31750"/>
                  </a:lnTo>
                  <a:lnTo>
                    <a:pt x="1136904" y="31750"/>
                  </a:lnTo>
                  <a:lnTo>
                    <a:pt x="1136904" y="44450"/>
                  </a:lnTo>
                  <a:lnTo>
                    <a:pt x="2241042" y="44450"/>
                  </a:lnTo>
                  <a:lnTo>
                    <a:pt x="2241042" y="76200"/>
                  </a:lnTo>
                  <a:lnTo>
                    <a:pt x="2304542" y="44450"/>
                  </a:lnTo>
                  <a:lnTo>
                    <a:pt x="2317242" y="38100"/>
                  </a:lnTo>
                  <a:close/>
                </a:path>
                <a:path w="6824980" h="962025">
                  <a:moveTo>
                    <a:pt x="6824726" y="460248"/>
                  </a:moveTo>
                  <a:lnTo>
                    <a:pt x="6812026" y="460248"/>
                  </a:lnTo>
                  <a:lnTo>
                    <a:pt x="6812026" y="949198"/>
                  </a:lnTo>
                  <a:lnTo>
                    <a:pt x="44450" y="949198"/>
                  </a:lnTo>
                  <a:lnTo>
                    <a:pt x="44450" y="549148"/>
                  </a:lnTo>
                  <a:lnTo>
                    <a:pt x="76200" y="549148"/>
                  </a:lnTo>
                  <a:lnTo>
                    <a:pt x="69850" y="536448"/>
                  </a:lnTo>
                  <a:lnTo>
                    <a:pt x="38100" y="472948"/>
                  </a:lnTo>
                  <a:lnTo>
                    <a:pt x="0" y="549148"/>
                  </a:lnTo>
                  <a:lnTo>
                    <a:pt x="31750" y="549148"/>
                  </a:lnTo>
                  <a:lnTo>
                    <a:pt x="31750" y="959104"/>
                  </a:lnTo>
                  <a:lnTo>
                    <a:pt x="34544" y="961898"/>
                  </a:lnTo>
                  <a:lnTo>
                    <a:pt x="6821805" y="961898"/>
                  </a:lnTo>
                  <a:lnTo>
                    <a:pt x="6824726" y="959104"/>
                  </a:lnTo>
                  <a:lnTo>
                    <a:pt x="6824726" y="955548"/>
                  </a:lnTo>
                  <a:lnTo>
                    <a:pt x="6824726" y="949198"/>
                  </a:lnTo>
                  <a:lnTo>
                    <a:pt x="6824726" y="460248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0" name="object 94"/>
            <p:cNvSpPr/>
            <p:nvPr/>
          </p:nvSpPr>
          <p:spPr>
            <a:xfrm>
              <a:off x="7423560" y="6298560"/>
              <a:ext cx="2208960" cy="855720"/>
            </a:xfrm>
            <a:custGeom>
              <a:avLst/>
              <a:gdLst>
                <a:gd name="textAreaLeft" fmla="*/ 0 w 2208960"/>
                <a:gd name="textAreaRight" fmla="*/ 2209680 w 2208960"/>
                <a:gd name="textAreaTop" fmla="*/ 0 h 855720"/>
                <a:gd name="textAreaBottom" fmla="*/ 856440 h 855720"/>
              </a:gdLst>
              <a:ahLst/>
              <a:cxnLst/>
              <a:rect l="textAreaLeft" t="textAreaTop" r="textAreaRight" b="textAreaBottom"/>
              <a:pathLst>
                <a:path w="2209800" h="856615">
                  <a:moveTo>
                    <a:pt x="2067052" y="0"/>
                  </a:moveTo>
                  <a:lnTo>
                    <a:pt x="142748" y="0"/>
                  </a:lnTo>
                  <a:lnTo>
                    <a:pt x="97617" y="7274"/>
                  </a:lnTo>
                  <a:lnTo>
                    <a:pt x="58430" y="27533"/>
                  </a:lnTo>
                  <a:lnTo>
                    <a:pt x="27533" y="58430"/>
                  </a:lnTo>
                  <a:lnTo>
                    <a:pt x="7274" y="97617"/>
                  </a:lnTo>
                  <a:lnTo>
                    <a:pt x="0" y="142748"/>
                  </a:lnTo>
                  <a:lnTo>
                    <a:pt x="0" y="713740"/>
                  </a:lnTo>
                  <a:lnTo>
                    <a:pt x="7274" y="758870"/>
                  </a:lnTo>
                  <a:lnTo>
                    <a:pt x="27533" y="798057"/>
                  </a:lnTo>
                  <a:lnTo>
                    <a:pt x="58430" y="828954"/>
                  </a:lnTo>
                  <a:lnTo>
                    <a:pt x="97617" y="849213"/>
                  </a:lnTo>
                  <a:lnTo>
                    <a:pt x="142748" y="856488"/>
                  </a:lnTo>
                  <a:lnTo>
                    <a:pt x="2067052" y="856488"/>
                  </a:lnTo>
                  <a:lnTo>
                    <a:pt x="2112182" y="849213"/>
                  </a:lnTo>
                  <a:lnTo>
                    <a:pt x="2151369" y="828954"/>
                  </a:lnTo>
                  <a:lnTo>
                    <a:pt x="2182266" y="798057"/>
                  </a:lnTo>
                  <a:lnTo>
                    <a:pt x="2202525" y="758870"/>
                  </a:lnTo>
                  <a:lnTo>
                    <a:pt x="2209800" y="713740"/>
                  </a:lnTo>
                  <a:lnTo>
                    <a:pt x="2209800" y="142748"/>
                  </a:lnTo>
                  <a:lnTo>
                    <a:pt x="2202525" y="97617"/>
                  </a:lnTo>
                  <a:lnTo>
                    <a:pt x="2182266" y="58430"/>
                  </a:lnTo>
                  <a:lnTo>
                    <a:pt x="2151369" y="27533"/>
                  </a:lnTo>
                  <a:lnTo>
                    <a:pt x="2112182" y="7274"/>
                  </a:lnTo>
                  <a:lnTo>
                    <a:pt x="2067052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61" name="object 95"/>
          <p:cNvSpPr/>
          <p:nvPr/>
        </p:nvSpPr>
        <p:spPr>
          <a:xfrm>
            <a:off x="7580160" y="6369840"/>
            <a:ext cx="1899360" cy="63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1480" rIns="0" bIns="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Готов</a:t>
            </a:r>
            <a:r>
              <a:rPr lang="en-US" sz="1800" b="1" strike="noStrike" spc="-15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к</a:t>
            </a:r>
            <a:r>
              <a:rPr lang="en-US" sz="1800" b="1" strike="noStrike" spc="-41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b="1" strike="noStrike" spc="-12">
                <a:solidFill>
                  <a:srgbClr val="000000"/>
                </a:solidFill>
                <a:latin typeface="Arial"/>
              </a:rPr>
              <a:t>коммиту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lang="en-US" sz="1800" b="0" strike="noStrike" spc="-12">
                <a:solidFill>
                  <a:srgbClr val="000000"/>
                </a:solidFill>
                <a:latin typeface="Arial MT"/>
              </a:rPr>
              <a:t>staged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object 96"/>
          <p:cNvSpPr/>
          <p:nvPr/>
        </p:nvSpPr>
        <p:spPr>
          <a:xfrm>
            <a:off x="6242400" y="6688800"/>
            <a:ext cx="1179720" cy="75600"/>
          </a:xfrm>
          <a:custGeom>
            <a:avLst/>
            <a:gdLst>
              <a:gd name="textAreaLeft" fmla="*/ 0 w 1179720"/>
              <a:gd name="textAreaRight" fmla="*/ 1180440 w 1179720"/>
              <a:gd name="textAreaTop" fmla="*/ 0 h 75600"/>
              <a:gd name="textAreaBottom" fmla="*/ 76320 h 75600"/>
            </a:gdLst>
            <a:ahLst/>
            <a:cxnLst/>
            <a:rect l="textAreaLeft" t="textAreaTop" r="textAreaRight" b="textAreaBottom"/>
            <a:pathLst>
              <a:path w="1180465" h="76200">
                <a:moveTo>
                  <a:pt x="1104138" y="0"/>
                </a:moveTo>
                <a:lnTo>
                  <a:pt x="1104138" y="76199"/>
                </a:lnTo>
                <a:lnTo>
                  <a:pt x="1167638" y="44449"/>
                </a:lnTo>
                <a:lnTo>
                  <a:pt x="1116838" y="44449"/>
                </a:lnTo>
                <a:lnTo>
                  <a:pt x="1116838" y="31749"/>
                </a:lnTo>
                <a:lnTo>
                  <a:pt x="1167638" y="31749"/>
                </a:lnTo>
                <a:lnTo>
                  <a:pt x="1104138" y="0"/>
                </a:lnTo>
                <a:close/>
              </a:path>
              <a:path w="1180465" h="76200">
                <a:moveTo>
                  <a:pt x="1104138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1104138" y="44449"/>
                </a:lnTo>
                <a:lnTo>
                  <a:pt x="1104138" y="31749"/>
                </a:lnTo>
                <a:close/>
              </a:path>
              <a:path w="1180465" h="76200">
                <a:moveTo>
                  <a:pt x="1167638" y="31749"/>
                </a:moveTo>
                <a:lnTo>
                  <a:pt x="1116838" y="31749"/>
                </a:lnTo>
                <a:lnTo>
                  <a:pt x="1116838" y="44449"/>
                </a:lnTo>
                <a:lnTo>
                  <a:pt x="1167638" y="44449"/>
                </a:lnTo>
                <a:lnTo>
                  <a:pt x="1180338" y="38099"/>
                </a:lnTo>
                <a:lnTo>
                  <a:pt x="1167638" y="31749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3" name="object 97"/>
          <p:cNvSpPr/>
          <p:nvPr/>
        </p:nvSpPr>
        <p:spPr>
          <a:xfrm>
            <a:off x="5595480" y="5236560"/>
            <a:ext cx="2475000" cy="66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2280" rIns="0" bIns="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490"/>
              </a:spcBef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Добавление</a:t>
            </a:r>
            <a:r>
              <a:rPr lang="en-US" sz="1800" b="1" strike="noStrike" spc="-55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в</a:t>
            </a:r>
            <a:r>
              <a:rPr lang="en-US" sz="1800" b="1" strike="noStrike" spc="-46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b="1" strike="noStrike" spc="-12">
                <a:solidFill>
                  <a:srgbClr val="000000"/>
                </a:solidFill>
                <a:latin typeface="Arial"/>
              </a:rPr>
              <a:t>индекс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800" algn="ctr">
              <a:lnSpc>
                <a:spcPct val="100000"/>
              </a:lnSpc>
              <a:spcBef>
                <a:spcPts val="40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Courier New"/>
              </a:rPr>
              <a:t>git</a:t>
            </a:r>
            <a:r>
              <a:rPr lang="en-US" sz="1800" b="0" strike="noStrike" spc="-32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Courier New"/>
              </a:rPr>
              <a:t>add</a:t>
            </a:r>
            <a:r>
              <a:rPr lang="en-US" sz="1800" b="0" strike="noStrike" spc="-35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b="0" strike="noStrike" spc="-12">
                <a:solidFill>
                  <a:srgbClr val="000000"/>
                </a:solidFill>
                <a:latin typeface="Courier New"/>
              </a:rPr>
              <a:t>&lt;file&gt;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object 98"/>
          <p:cNvSpPr/>
          <p:nvPr/>
        </p:nvSpPr>
        <p:spPr>
          <a:xfrm>
            <a:off x="3561120" y="8061480"/>
            <a:ext cx="3165480" cy="63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0760" rIns="0" bIns="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Создание</a:t>
            </a:r>
            <a:r>
              <a:rPr lang="en-US" sz="1800" b="1" strike="noStrike" spc="-97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b="1" strike="noStrike" spc="-12">
                <a:solidFill>
                  <a:srgbClr val="000000"/>
                </a:solidFill>
                <a:latin typeface="Arial"/>
              </a:rPr>
              <a:t>коммита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Courier New"/>
              </a:rPr>
              <a:t>git</a:t>
            </a:r>
            <a:r>
              <a:rPr lang="en-US" sz="1800" b="0" strike="noStrike" spc="-35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Courier New"/>
              </a:rPr>
              <a:t>commit</a:t>
            </a:r>
            <a:r>
              <a:rPr lang="en-US" sz="1800" b="0" strike="noStrike" spc="-41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b="0" strike="noStrike" spc="-12">
                <a:solidFill>
                  <a:srgbClr val="000000"/>
                </a:solidFill>
                <a:latin typeface="Courier New"/>
              </a:rPr>
              <a:t>-</a:t>
            </a:r>
            <a:r>
              <a:rPr lang="en-US" sz="1800" b="0" strike="noStrike" spc="-1">
                <a:solidFill>
                  <a:srgbClr val="000000"/>
                </a:solidFill>
                <a:latin typeface="Courier New"/>
              </a:rPr>
              <a:t>m</a:t>
            </a:r>
            <a:r>
              <a:rPr lang="en-US" sz="1800" b="0" strike="noStrike" spc="-32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b="0" strike="noStrike" spc="-12">
                <a:solidFill>
                  <a:srgbClr val="000000"/>
                </a:solidFill>
                <a:latin typeface="Courier New"/>
              </a:rPr>
              <a:t>'comment'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560268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Индекс</a:t>
            </a:r>
            <a:r>
              <a:rPr lang="en-US" sz="6000" b="1" strike="noStrike" spc="-21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в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26">
                <a:solidFill>
                  <a:srgbClr val="C81D4A"/>
                </a:solidFill>
                <a:latin typeface="Arial"/>
              </a:rPr>
              <a:t>Git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object 99"/>
          <p:cNvPicPr/>
          <p:nvPr/>
        </p:nvPicPr>
        <p:blipFill>
          <a:blip r:embed="rId2"/>
          <a:stretch/>
        </p:blipFill>
        <p:spPr>
          <a:xfrm>
            <a:off x="0" y="7725240"/>
            <a:ext cx="10286280" cy="2561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object 100"/>
          <p:cNvSpPr/>
          <p:nvPr/>
        </p:nvSpPr>
        <p:spPr>
          <a:xfrm>
            <a:off x="627840" y="4133520"/>
            <a:ext cx="6060240" cy="126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4000"/>
              </a:lnSpc>
              <a:spcBef>
                <a:spcPts val="9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Microsoft Sans Serif"/>
              </a:rPr>
              <a:t>Специальная</a:t>
            </a:r>
            <a:r>
              <a:rPr lang="en-US" sz="2400" b="0" strike="noStrike" spc="-5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400" b="0" strike="noStrike" spc="-1">
                <a:solidFill>
                  <a:srgbClr val="000000"/>
                </a:solidFill>
                <a:latin typeface="Microsoft Sans Serif"/>
              </a:rPr>
              <a:t>область,</a:t>
            </a:r>
            <a:r>
              <a:rPr lang="en-US" sz="2400" b="0" strike="noStrike" spc="-5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400" b="0" strike="noStrike" spc="-1">
                <a:solidFill>
                  <a:srgbClr val="000000"/>
                </a:solidFill>
                <a:latin typeface="Microsoft Sans Serif"/>
              </a:rPr>
              <a:t>в</a:t>
            </a:r>
            <a:r>
              <a:rPr lang="en-US" sz="2400" b="0" strike="noStrike" spc="-6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400" b="0" strike="noStrike" spc="-12">
                <a:solidFill>
                  <a:srgbClr val="000000"/>
                </a:solidFill>
                <a:latin typeface="Microsoft Sans Serif"/>
              </a:rPr>
              <a:t>которой</a:t>
            </a:r>
            <a:r>
              <a:rPr lang="en-US" sz="2400" b="0" strike="noStrike" spc="-5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400" b="0" strike="noStrike" spc="-12">
                <a:solidFill>
                  <a:srgbClr val="000000"/>
                </a:solidFill>
                <a:latin typeface="Microsoft Sans Serif"/>
              </a:rPr>
              <a:t>хранятся </a:t>
            </a:r>
            <a:r>
              <a:rPr lang="en-US" sz="2400" b="0" strike="noStrike" spc="-21">
                <a:solidFill>
                  <a:srgbClr val="000000"/>
                </a:solidFill>
                <a:latin typeface="Microsoft Sans Serif"/>
              </a:rPr>
              <a:t>изменения</a:t>
            </a:r>
            <a:r>
              <a:rPr lang="en-US" sz="24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400" b="0" strike="noStrike" spc="-1">
                <a:solidFill>
                  <a:srgbClr val="000000"/>
                </a:solidFill>
                <a:latin typeface="Microsoft Sans Serif"/>
              </a:rPr>
              <a:t>файлов,</a:t>
            </a:r>
            <a:r>
              <a:rPr lang="en-US" sz="2400" b="0" strike="noStrike" spc="-7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400" b="0" strike="noStrike" spc="-1">
                <a:solidFill>
                  <a:srgbClr val="000000"/>
                </a:solidFill>
                <a:latin typeface="Microsoft Sans Serif"/>
              </a:rPr>
              <a:t>готовых</a:t>
            </a:r>
            <a:r>
              <a:rPr lang="en-US" sz="2400" b="0" strike="noStrike" spc="-7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400" b="0" strike="noStrike" spc="-1">
                <a:solidFill>
                  <a:srgbClr val="000000"/>
                </a:solidFill>
                <a:latin typeface="Microsoft Sans Serif"/>
              </a:rPr>
              <a:t>к</a:t>
            </a:r>
            <a:r>
              <a:rPr lang="en-US" sz="2400" b="0" strike="noStrike" spc="-5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400" b="0" strike="noStrike" spc="-12">
                <a:solidFill>
                  <a:srgbClr val="000000"/>
                </a:solidFill>
                <a:latin typeface="Microsoft Sans Serif"/>
              </a:rPr>
              <a:t>коммиту</a:t>
            </a:r>
            <a:r>
              <a:rPr lang="en-US" sz="2400" b="0" strike="noStrike" spc="-12">
                <a:solidFill>
                  <a:srgbClr val="000000"/>
                </a:solidFill>
                <a:latin typeface="Arial MT"/>
              </a:rPr>
              <a:t>.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469620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Индекс</a:t>
            </a:r>
            <a:r>
              <a:rPr lang="en-US" sz="6000" b="1" strike="noStrike" spc="-21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в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26">
                <a:solidFill>
                  <a:srgbClr val="C81D4A"/>
                </a:solidFill>
                <a:latin typeface="Arial"/>
              </a:rPr>
              <a:t>Git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object 102"/>
          <p:cNvPicPr/>
          <p:nvPr/>
        </p:nvPicPr>
        <p:blipFill>
          <a:blip r:embed="rId2"/>
          <a:stretch/>
        </p:blipFill>
        <p:spPr>
          <a:xfrm>
            <a:off x="0" y="7725240"/>
            <a:ext cx="10286280" cy="2561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/>
          </p:nvPr>
        </p:nvSpPr>
        <p:spPr>
          <a:xfrm>
            <a:off x="627840" y="4142520"/>
            <a:ext cx="5564520" cy="5887800"/>
          </a:xfrm>
          <a:prstGeom prst="rect">
            <a:avLst/>
          </a:prstGeom>
          <a:noFill/>
          <a:ln w="0">
            <a:noFill/>
          </a:ln>
        </p:spPr>
        <p:txBody>
          <a:bodyPr lIns="0" tIns="1224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pos="0" algn="l"/>
              </a:tabLst>
            </a:pPr>
            <a:r>
              <a:rPr lang="en-US" sz="2800" b="0" strike="noStrike" spc="-1" dirty="0" err="1">
                <a:solidFill>
                  <a:schemeClr val="dk1"/>
                </a:solidFill>
                <a:latin typeface="Courier New"/>
              </a:rPr>
              <a:t>git</a:t>
            </a:r>
            <a:r>
              <a:rPr lang="en-US" sz="2800" b="0" strike="noStrike" spc="-15" dirty="0">
                <a:solidFill>
                  <a:schemeClr val="dk1"/>
                </a:solidFill>
                <a:latin typeface="Courier New"/>
              </a:rPr>
              <a:t> </a:t>
            </a:r>
            <a:r>
              <a:rPr lang="en-US" sz="2800" b="0" strike="noStrike" spc="-12" dirty="0">
                <a:solidFill>
                  <a:schemeClr val="dk1"/>
                </a:solidFill>
                <a:latin typeface="Courier New"/>
              </a:rPr>
              <a:t>status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00000"/>
              </a:lnSpc>
              <a:spcBef>
                <a:spcPts val="2265"/>
              </a:spcBef>
              <a:buNone/>
              <a:tabLst>
                <a:tab pos="0" algn="l"/>
              </a:tabLst>
            </a:pPr>
            <a:r>
              <a:rPr lang="en-US" sz="2800" b="0" strike="noStrike" spc="-1" dirty="0" err="1">
                <a:solidFill>
                  <a:schemeClr val="dk1"/>
                </a:solidFill>
                <a:latin typeface="Courier New"/>
              </a:rPr>
              <a:t>git</a:t>
            </a:r>
            <a:r>
              <a:rPr lang="en-US" sz="2800" b="0" strike="noStrike" spc="-21" dirty="0">
                <a:solidFill>
                  <a:schemeClr val="dk1"/>
                </a:solidFill>
                <a:latin typeface="Courier New"/>
              </a:rPr>
              <a:t> </a:t>
            </a:r>
            <a:r>
              <a:rPr lang="en-US" sz="2800" b="0" strike="noStrike" spc="-1" dirty="0">
                <a:solidFill>
                  <a:schemeClr val="dk1"/>
                </a:solidFill>
                <a:latin typeface="Courier New"/>
              </a:rPr>
              <a:t>add</a:t>
            </a:r>
            <a:r>
              <a:rPr lang="en-US" sz="2800" b="0" strike="noStrike" spc="-21" dirty="0">
                <a:solidFill>
                  <a:schemeClr val="dk1"/>
                </a:solidFill>
                <a:latin typeface="Courier New"/>
              </a:rPr>
              <a:t> </a:t>
            </a:r>
            <a:r>
              <a:rPr lang="en-US" sz="2800" b="0" strike="noStrike" spc="-12" dirty="0">
                <a:solidFill>
                  <a:schemeClr val="dk1"/>
                </a:solidFill>
                <a:latin typeface="Courier New"/>
              </a:rPr>
              <a:t>&lt;file(s)&gt;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67000"/>
              </a:lnSpc>
              <a:spcBef>
                <a:spcPts val="14"/>
              </a:spcBef>
              <a:buNone/>
              <a:tabLst>
                <a:tab pos="0" algn="l"/>
              </a:tabLst>
            </a:pPr>
            <a:r>
              <a:rPr lang="en-US" sz="2800" b="0" strike="noStrike" spc="-1" dirty="0" err="1">
                <a:solidFill>
                  <a:schemeClr val="dk1"/>
                </a:solidFill>
                <a:latin typeface="Courier New"/>
              </a:rPr>
              <a:t>git</a:t>
            </a:r>
            <a:r>
              <a:rPr lang="en-US" sz="2800" b="0" strike="noStrike" spc="-21" dirty="0">
                <a:solidFill>
                  <a:schemeClr val="dk1"/>
                </a:solidFill>
                <a:latin typeface="Courier New"/>
              </a:rPr>
              <a:t> </a:t>
            </a:r>
            <a:r>
              <a:rPr lang="en-US" sz="2800" b="0" strike="noStrike" spc="-1" dirty="0">
                <a:solidFill>
                  <a:schemeClr val="dk1"/>
                </a:solidFill>
                <a:latin typeface="Courier New"/>
              </a:rPr>
              <a:t>commit</a:t>
            </a:r>
            <a:r>
              <a:rPr lang="en-US" sz="2800" b="0" strike="noStrike" spc="-32" dirty="0">
                <a:solidFill>
                  <a:schemeClr val="dk1"/>
                </a:solidFill>
                <a:latin typeface="Courier New"/>
              </a:rPr>
              <a:t> </a:t>
            </a:r>
            <a:r>
              <a:rPr lang="en-US" sz="2800" b="0" strike="noStrike" spc="-12" dirty="0">
                <a:solidFill>
                  <a:schemeClr val="dk1"/>
                </a:solidFill>
                <a:latin typeface="Courier New"/>
              </a:rPr>
              <a:t>-</a:t>
            </a:r>
            <a:r>
              <a:rPr lang="en-US" sz="2800" b="0" strike="noStrike" spc="-1" dirty="0">
                <a:solidFill>
                  <a:schemeClr val="dk1"/>
                </a:solidFill>
                <a:latin typeface="Courier New"/>
              </a:rPr>
              <a:t>m</a:t>
            </a:r>
            <a:r>
              <a:rPr lang="en-US" sz="2800" b="0" strike="noStrike" spc="-21" dirty="0">
                <a:solidFill>
                  <a:schemeClr val="dk1"/>
                </a:solidFill>
                <a:latin typeface="Courier New"/>
              </a:rPr>
              <a:t> </a:t>
            </a:r>
            <a:r>
              <a:rPr lang="en-US" sz="2800" b="0" strike="noStrike" spc="-12" dirty="0">
                <a:solidFill>
                  <a:schemeClr val="dk1"/>
                </a:solidFill>
                <a:latin typeface="Courier New"/>
              </a:rPr>
              <a:t>'comment' </a:t>
            </a:r>
            <a:r>
              <a:rPr lang="en-US" sz="2800" b="0" strike="noStrike" spc="-1" dirty="0" err="1">
                <a:solidFill>
                  <a:schemeClr val="dk1"/>
                </a:solidFill>
                <a:latin typeface="Courier New"/>
              </a:rPr>
              <a:t>git</a:t>
            </a:r>
            <a:r>
              <a:rPr lang="en-US" sz="2800" b="0" strike="noStrike" spc="-26" dirty="0">
                <a:solidFill>
                  <a:schemeClr val="dk1"/>
                </a:solidFill>
                <a:latin typeface="Courier New"/>
              </a:rPr>
              <a:t> </a:t>
            </a:r>
            <a:r>
              <a:rPr lang="en-US" sz="2800" b="0" strike="noStrike" spc="-21" dirty="0">
                <a:solidFill>
                  <a:schemeClr val="dk1"/>
                </a:solidFill>
                <a:latin typeface="Courier New"/>
              </a:rPr>
              <a:t>show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title"/>
          </p:nvPr>
        </p:nvSpPr>
        <p:spPr>
          <a:xfrm>
            <a:off x="589680" y="1702440"/>
            <a:ext cx="560268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Команды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object 2"/>
          <p:cNvSpPr/>
          <p:nvPr/>
        </p:nvSpPr>
        <p:spPr>
          <a:xfrm>
            <a:off x="627840" y="4397760"/>
            <a:ext cx="9430200" cy="187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Система контроля версий предназначена для контролируемого внесения изменений в процессе разработки программного обеспечения, а также при написании статей и другом роде деятельности, связанном с редактированием текстовых файлов (для удобства в дальнейшем будем обсуждать только тексты программ). Система позволяет отследить происходящие изменения в исходных текстах программ, что делает удобной совместную разработку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833840"/>
          </a:xfrm>
          <a:prstGeom prst="rect">
            <a:avLst/>
          </a:prstGeom>
          <a:noFill/>
          <a:ln w="0">
            <a:noFill/>
          </a:ln>
        </p:spPr>
        <p:txBody>
          <a:bodyPr lIns="0" tIns="116280" rIns="0" bIns="0" anchor="t">
            <a:noAutofit/>
          </a:bodyPr>
          <a:lstStyle/>
          <a:p>
            <a:pPr marL="12600" indent="0">
              <a:lnSpc>
                <a:spcPts val="6480"/>
              </a:lnSpc>
              <a:spcBef>
                <a:spcPts val="916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Что</a:t>
            </a:r>
            <a:r>
              <a:rPr lang="en-US" sz="6000" b="1" strike="noStrike" spc="-21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такое</a:t>
            </a:r>
            <a:r>
              <a:rPr lang="en-US" sz="6000" b="1" strike="noStrike" spc="-41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система </a:t>
            </a: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контроля</a:t>
            </a:r>
            <a:r>
              <a:rPr lang="en-US" sz="6000" b="1" strike="noStrike" spc="-41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версий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9239760" cy="92700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2" baseline="33000">
                <a:solidFill>
                  <a:srgbClr val="C81D4A"/>
                </a:solidFill>
                <a:latin typeface="Arial"/>
              </a:rPr>
              <a:t>Локальный и удаленный репозиторий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73" name="object 223"/>
          <p:cNvGrpSpPr/>
          <p:nvPr/>
        </p:nvGrpSpPr>
        <p:grpSpPr>
          <a:xfrm>
            <a:off x="1083600" y="4026600"/>
            <a:ext cx="834480" cy="2315520"/>
            <a:chOff x="1083600" y="4026600"/>
            <a:chExt cx="834480" cy="2315520"/>
          </a:xfrm>
        </p:grpSpPr>
        <p:pic>
          <p:nvPicPr>
            <p:cNvPr id="174" name="object 224"/>
            <p:cNvPicPr/>
            <p:nvPr/>
          </p:nvPicPr>
          <p:blipFill>
            <a:blip r:embed="rId2"/>
            <a:stretch/>
          </p:blipFill>
          <p:spPr>
            <a:xfrm>
              <a:off x="1647720" y="5570640"/>
              <a:ext cx="219600" cy="266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5" name="object 225"/>
            <p:cNvPicPr/>
            <p:nvPr/>
          </p:nvPicPr>
          <p:blipFill>
            <a:blip r:embed="rId3"/>
            <a:stretch/>
          </p:blipFill>
          <p:spPr>
            <a:xfrm>
              <a:off x="1592640" y="4535640"/>
              <a:ext cx="325440" cy="29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6" name="object 226"/>
            <p:cNvPicPr/>
            <p:nvPr/>
          </p:nvPicPr>
          <p:blipFill>
            <a:blip r:embed="rId3"/>
            <a:stretch/>
          </p:blipFill>
          <p:spPr>
            <a:xfrm>
              <a:off x="1592640" y="5041440"/>
              <a:ext cx="325440" cy="29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7" name="object 227"/>
            <p:cNvPicPr/>
            <p:nvPr/>
          </p:nvPicPr>
          <p:blipFill>
            <a:blip r:embed="rId2"/>
            <a:stretch/>
          </p:blipFill>
          <p:spPr>
            <a:xfrm>
              <a:off x="1647720" y="6076440"/>
              <a:ext cx="219600" cy="265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8" name="object 229"/>
            <p:cNvPicPr/>
            <p:nvPr/>
          </p:nvPicPr>
          <p:blipFill>
            <a:blip r:embed="rId3"/>
            <a:stretch/>
          </p:blipFill>
          <p:spPr>
            <a:xfrm>
              <a:off x="1083600" y="4026600"/>
              <a:ext cx="325440" cy="297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79" name="object 230"/>
          <p:cNvSpPr/>
          <p:nvPr/>
        </p:nvSpPr>
        <p:spPr>
          <a:xfrm>
            <a:off x="1575000" y="4020480"/>
            <a:ext cx="1853640" cy="225340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Microsoft Sans Serif"/>
              </a:rPr>
              <a:t>My</a:t>
            </a:r>
            <a:r>
              <a:rPr lang="en-US" sz="1800" b="0" strike="noStrike" spc="-15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Sans Serif"/>
              </a:rPr>
              <a:t>Big</a:t>
            </a:r>
            <a:r>
              <a:rPr lang="en-US" sz="1800" b="0" strike="noStrike" spc="-21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12" dirty="0">
                <a:solidFill>
                  <a:srgbClr val="000000"/>
                </a:solidFill>
                <a:latin typeface="Microsoft Sans Serif"/>
              </a:rPr>
              <a:t>Project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571680">
              <a:lnSpc>
                <a:spcPct val="184000"/>
              </a:lnSpc>
              <a:spcBef>
                <a:spcPts val="14"/>
              </a:spcBef>
            </a:pPr>
            <a:r>
              <a:rPr lang="en-US" sz="1800" b="0" strike="noStrike" spc="-26" dirty="0">
                <a:solidFill>
                  <a:srgbClr val="000000"/>
                </a:solidFill>
                <a:latin typeface="Microsoft Sans Serif"/>
              </a:rPr>
              <a:t>app 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571680">
              <a:lnSpc>
                <a:spcPct val="184000"/>
              </a:lnSpc>
              <a:spcBef>
                <a:spcPts val="14"/>
              </a:spcBef>
            </a:pPr>
            <a:r>
              <a:rPr lang="en-US" sz="1800" b="0" strike="noStrike" spc="-12" dirty="0" err="1">
                <a:solidFill>
                  <a:srgbClr val="000000"/>
                </a:solidFill>
                <a:latin typeface="Microsoft Sans Serif"/>
              </a:rPr>
              <a:t>config</a:t>
            </a:r>
            <a:r>
              <a:rPr lang="en-US" sz="1800" b="0" strike="noStrike" spc="-12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12" dirty="0" err="1">
                <a:solidFill>
                  <a:srgbClr val="000000"/>
                </a:solidFill>
                <a:latin typeface="Microsoft Sans Serif"/>
              </a:rPr>
              <a:t>index.pp</a:t>
            </a:r>
            <a:r>
              <a:rPr lang="en-US" sz="1800" b="0" strike="noStrike" spc="-12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12" dirty="0" err="1" smtClean="0">
                <a:solidFill>
                  <a:srgbClr val="000000"/>
                </a:solidFill>
                <a:latin typeface="Microsoft Sans Serif"/>
              </a:rPr>
              <a:t>api.php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80" name="object 231"/>
          <p:cNvGrpSpPr/>
          <p:nvPr/>
        </p:nvGrpSpPr>
        <p:grpSpPr>
          <a:xfrm>
            <a:off x="835200" y="4026600"/>
            <a:ext cx="5784480" cy="3330360"/>
            <a:chOff x="835200" y="4026600"/>
            <a:chExt cx="5784480" cy="3330360"/>
          </a:xfrm>
        </p:grpSpPr>
        <p:pic>
          <p:nvPicPr>
            <p:cNvPr id="181" name="object 232"/>
            <p:cNvPicPr/>
            <p:nvPr/>
          </p:nvPicPr>
          <p:blipFill>
            <a:blip r:embed="rId4"/>
            <a:stretch/>
          </p:blipFill>
          <p:spPr>
            <a:xfrm>
              <a:off x="1382400" y="4602600"/>
              <a:ext cx="119520" cy="163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2" name="object 233"/>
            <p:cNvPicPr/>
            <p:nvPr/>
          </p:nvPicPr>
          <p:blipFill>
            <a:blip r:embed="rId5"/>
            <a:stretch/>
          </p:blipFill>
          <p:spPr>
            <a:xfrm>
              <a:off x="1382400" y="5106960"/>
              <a:ext cx="119520" cy="165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3" name="object 234"/>
            <p:cNvPicPr/>
            <p:nvPr/>
          </p:nvPicPr>
          <p:blipFill>
            <a:blip r:embed="rId6"/>
            <a:stretch/>
          </p:blipFill>
          <p:spPr>
            <a:xfrm>
              <a:off x="835200" y="4116240"/>
              <a:ext cx="165240" cy="118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4" name="object 235"/>
            <p:cNvPicPr/>
            <p:nvPr/>
          </p:nvPicPr>
          <p:blipFill>
            <a:blip r:embed="rId2"/>
            <a:stretch/>
          </p:blipFill>
          <p:spPr>
            <a:xfrm>
              <a:off x="6349320" y="6076440"/>
              <a:ext cx="219600" cy="265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5" name="object 236"/>
            <p:cNvPicPr/>
            <p:nvPr/>
          </p:nvPicPr>
          <p:blipFill>
            <a:blip r:embed="rId3"/>
            <a:stretch/>
          </p:blipFill>
          <p:spPr>
            <a:xfrm>
              <a:off x="6294240" y="5041440"/>
              <a:ext cx="325440" cy="29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6" name="object 237"/>
            <p:cNvPicPr/>
            <p:nvPr/>
          </p:nvPicPr>
          <p:blipFill>
            <a:blip r:embed="rId3"/>
            <a:stretch/>
          </p:blipFill>
          <p:spPr>
            <a:xfrm>
              <a:off x="6294240" y="5552280"/>
              <a:ext cx="325440" cy="299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7" name="object 238"/>
            <p:cNvPicPr/>
            <p:nvPr/>
          </p:nvPicPr>
          <p:blipFill>
            <a:blip r:embed="rId2"/>
            <a:stretch/>
          </p:blipFill>
          <p:spPr>
            <a:xfrm>
              <a:off x="6349320" y="6582240"/>
              <a:ext cx="219600" cy="265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8" name="object 239"/>
            <p:cNvPicPr/>
            <p:nvPr/>
          </p:nvPicPr>
          <p:blipFill>
            <a:blip r:embed="rId2"/>
            <a:stretch/>
          </p:blipFill>
          <p:spPr>
            <a:xfrm>
              <a:off x="6349320" y="7091280"/>
              <a:ext cx="219600" cy="265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9" name="object 240"/>
            <p:cNvPicPr/>
            <p:nvPr/>
          </p:nvPicPr>
          <p:blipFill>
            <a:blip r:embed="rId3"/>
            <a:stretch/>
          </p:blipFill>
          <p:spPr>
            <a:xfrm>
              <a:off x="5748480" y="4026600"/>
              <a:ext cx="325440" cy="29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0" name="object 241"/>
            <p:cNvPicPr/>
            <p:nvPr/>
          </p:nvPicPr>
          <p:blipFill>
            <a:blip r:embed="rId5"/>
            <a:stretch/>
          </p:blipFill>
          <p:spPr>
            <a:xfrm>
              <a:off x="6083640" y="5106960"/>
              <a:ext cx="119520" cy="165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1" name="object 242"/>
            <p:cNvPicPr/>
            <p:nvPr/>
          </p:nvPicPr>
          <p:blipFill>
            <a:blip r:embed="rId5"/>
            <a:stretch/>
          </p:blipFill>
          <p:spPr>
            <a:xfrm>
              <a:off x="6083640" y="5618880"/>
              <a:ext cx="119520" cy="165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2" name="object 243"/>
            <p:cNvPicPr/>
            <p:nvPr/>
          </p:nvPicPr>
          <p:blipFill>
            <a:blip r:embed="rId6"/>
            <a:stretch/>
          </p:blipFill>
          <p:spPr>
            <a:xfrm>
              <a:off x="5500080" y="4116240"/>
              <a:ext cx="165240" cy="118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3" name="object 244"/>
            <p:cNvPicPr/>
            <p:nvPr/>
          </p:nvPicPr>
          <p:blipFill>
            <a:blip r:embed="rId3"/>
            <a:stretch/>
          </p:blipFill>
          <p:spPr>
            <a:xfrm>
              <a:off x="6294240" y="4535640"/>
              <a:ext cx="325440" cy="297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94" name="object 245"/>
          <p:cNvSpPr/>
          <p:nvPr/>
        </p:nvSpPr>
        <p:spPr>
          <a:xfrm>
            <a:off x="6162120" y="4039728"/>
            <a:ext cx="1758960" cy="33671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Microsoft Sans Serif"/>
              </a:rPr>
              <a:t>My</a:t>
            </a:r>
            <a:r>
              <a:rPr lang="en-US" sz="1800" b="0" strike="noStrike" spc="-15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1" dirty="0">
                <a:solidFill>
                  <a:srgbClr val="000000"/>
                </a:solidFill>
                <a:latin typeface="Microsoft Sans Serif"/>
              </a:rPr>
              <a:t>Big</a:t>
            </a:r>
            <a:r>
              <a:rPr lang="en-US" sz="1800" b="0" strike="noStrike" spc="-21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12" dirty="0">
                <a:solidFill>
                  <a:srgbClr val="000000"/>
                </a:solidFill>
                <a:latin typeface="Microsoft Sans Serif"/>
              </a:rPr>
              <a:t>Project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606960">
              <a:lnSpc>
                <a:spcPct val="185000"/>
              </a:lnSpc>
              <a:spcBef>
                <a:spcPts val="6"/>
              </a:spcBef>
            </a:pPr>
            <a:r>
              <a:rPr lang="en-US" sz="1800" b="0" strike="noStrike" spc="-21" dirty="0">
                <a:solidFill>
                  <a:srgbClr val="C81D4A"/>
                </a:solidFill>
                <a:latin typeface="Microsoft Sans Serif"/>
              </a:rPr>
              <a:t>.</a:t>
            </a:r>
            <a:r>
              <a:rPr lang="en-US" sz="1800" b="0" strike="noStrike" spc="-21" dirty="0" err="1">
                <a:solidFill>
                  <a:srgbClr val="C81D4A"/>
                </a:solidFill>
                <a:latin typeface="Microsoft Sans Serif"/>
              </a:rPr>
              <a:t>git</a:t>
            </a:r>
            <a:r>
              <a:rPr lang="en-US" sz="1800" b="0" strike="noStrike" spc="-21" dirty="0">
                <a:solidFill>
                  <a:srgbClr val="C81D4A"/>
                </a:solidFill>
                <a:latin typeface="Microsoft Sans Serif"/>
              </a:rPr>
              <a:t> </a:t>
            </a:r>
            <a:endParaRPr lang="en-US" sz="1800" b="0" strike="noStrike" spc="-21" dirty="0" smtClean="0">
              <a:solidFill>
                <a:srgbClr val="C81D4A"/>
              </a:solidFill>
              <a:latin typeface="Microsoft Sans Serif"/>
            </a:endParaRPr>
          </a:p>
          <a:p>
            <a:pPr marL="606960">
              <a:lnSpc>
                <a:spcPct val="185000"/>
              </a:lnSpc>
              <a:spcBef>
                <a:spcPts val="6"/>
              </a:spcBef>
            </a:pPr>
            <a:r>
              <a:rPr lang="en-US" sz="1800" b="0" strike="noStrike" spc="-26" dirty="0" smtClean="0">
                <a:solidFill>
                  <a:srgbClr val="000000"/>
                </a:solidFill>
                <a:latin typeface="Microsoft Sans Serif"/>
              </a:rPr>
              <a:t>app </a:t>
            </a:r>
          </a:p>
          <a:p>
            <a:pPr marL="606960">
              <a:lnSpc>
                <a:spcPct val="185000"/>
              </a:lnSpc>
              <a:spcBef>
                <a:spcPts val="6"/>
              </a:spcBef>
            </a:pPr>
            <a:r>
              <a:rPr lang="en-US" sz="1800" b="0" strike="noStrike" spc="-12" dirty="0" err="1" smtClean="0">
                <a:solidFill>
                  <a:srgbClr val="000000"/>
                </a:solidFill>
                <a:latin typeface="Microsoft Sans Serif"/>
              </a:rPr>
              <a:t>config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606960">
              <a:lnSpc>
                <a:spcPct val="184000"/>
              </a:lnSpc>
            </a:pPr>
            <a:r>
              <a:rPr lang="en-US" sz="1800" b="0" strike="noStrike" spc="-12" dirty="0" err="1">
                <a:solidFill>
                  <a:srgbClr val="000000"/>
                </a:solidFill>
                <a:latin typeface="Microsoft Sans Serif"/>
              </a:rPr>
              <a:t>index.php</a:t>
            </a:r>
            <a:r>
              <a:rPr lang="en-US" sz="1800" b="0" strike="noStrike" spc="-12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12" dirty="0" err="1">
                <a:solidFill>
                  <a:srgbClr val="000000"/>
                </a:solidFill>
                <a:latin typeface="Microsoft Sans Serif"/>
              </a:rPr>
              <a:t>api.php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606960">
              <a:lnSpc>
                <a:spcPct val="100000"/>
              </a:lnSpc>
              <a:spcBef>
                <a:spcPts val="1851"/>
              </a:spcBef>
            </a:pPr>
            <a:r>
              <a:rPr lang="en-US" sz="1800" b="0" strike="noStrike" spc="-12" dirty="0">
                <a:solidFill>
                  <a:srgbClr val="000000"/>
                </a:solidFill>
                <a:latin typeface="Microsoft Sans Serif"/>
              </a:rPr>
              <a:t>styles.css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95" name="object 246"/>
          <p:cNvGrpSpPr/>
          <p:nvPr/>
        </p:nvGrpSpPr>
        <p:grpSpPr>
          <a:xfrm>
            <a:off x="282600" y="3732120"/>
            <a:ext cx="8272080" cy="3811320"/>
            <a:chOff x="282600" y="3732120"/>
            <a:chExt cx="8272080" cy="3811320"/>
          </a:xfrm>
        </p:grpSpPr>
        <p:pic>
          <p:nvPicPr>
            <p:cNvPr id="196" name="object 247"/>
            <p:cNvPicPr/>
            <p:nvPr/>
          </p:nvPicPr>
          <p:blipFill>
            <a:blip r:embed="rId4"/>
            <a:stretch/>
          </p:blipFill>
          <p:spPr>
            <a:xfrm>
              <a:off x="6075360" y="4585680"/>
              <a:ext cx="127440" cy="163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object 248"/>
            <p:cNvSpPr/>
            <p:nvPr/>
          </p:nvSpPr>
          <p:spPr>
            <a:xfrm>
              <a:off x="3594600" y="5647680"/>
              <a:ext cx="1650240" cy="75600"/>
            </a:xfrm>
            <a:custGeom>
              <a:avLst/>
              <a:gdLst>
                <a:gd name="textAreaLeft" fmla="*/ 0 w 1650240"/>
                <a:gd name="textAreaRight" fmla="*/ 1650960 w 165024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1550670" h="76200">
                  <a:moveTo>
                    <a:pt x="1473962" y="0"/>
                  </a:moveTo>
                  <a:lnTo>
                    <a:pt x="1473962" y="76200"/>
                  </a:lnTo>
                  <a:lnTo>
                    <a:pt x="1537462" y="44450"/>
                  </a:lnTo>
                  <a:lnTo>
                    <a:pt x="1486662" y="44450"/>
                  </a:lnTo>
                  <a:lnTo>
                    <a:pt x="1486662" y="31750"/>
                  </a:lnTo>
                  <a:lnTo>
                    <a:pt x="1537462" y="31750"/>
                  </a:lnTo>
                  <a:lnTo>
                    <a:pt x="1473962" y="0"/>
                  </a:lnTo>
                  <a:close/>
                </a:path>
                <a:path w="1550670" h="76200">
                  <a:moveTo>
                    <a:pt x="1473962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473962" y="44450"/>
                  </a:lnTo>
                  <a:lnTo>
                    <a:pt x="1473962" y="31750"/>
                  </a:lnTo>
                  <a:close/>
                </a:path>
                <a:path w="1550670" h="76200">
                  <a:moveTo>
                    <a:pt x="1537462" y="31750"/>
                  </a:moveTo>
                  <a:lnTo>
                    <a:pt x="1486662" y="31750"/>
                  </a:lnTo>
                  <a:lnTo>
                    <a:pt x="1486662" y="44450"/>
                  </a:lnTo>
                  <a:lnTo>
                    <a:pt x="1537462" y="44450"/>
                  </a:lnTo>
                  <a:lnTo>
                    <a:pt x="1550162" y="38100"/>
                  </a:lnTo>
                  <a:lnTo>
                    <a:pt x="1537462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8" name="object 249"/>
            <p:cNvSpPr/>
            <p:nvPr/>
          </p:nvSpPr>
          <p:spPr>
            <a:xfrm>
              <a:off x="282600" y="3732120"/>
              <a:ext cx="8272080" cy="3811320"/>
            </a:xfrm>
            <a:custGeom>
              <a:avLst/>
              <a:gdLst>
                <a:gd name="textAreaLeft" fmla="*/ 0 w 8272080"/>
                <a:gd name="textAreaRight" fmla="*/ 8272800 w 8272080"/>
                <a:gd name="textAreaTop" fmla="*/ 0 h 3811320"/>
                <a:gd name="textAreaBottom" fmla="*/ 3812040 h 3811320"/>
              </a:gdLst>
              <a:ahLst/>
              <a:cxnLst/>
              <a:rect l="textAreaLeft" t="textAreaTop" r="textAreaRight" b="textAreaBottom"/>
              <a:pathLst>
                <a:path w="7769859" h="3811904">
                  <a:moveTo>
                    <a:pt x="0" y="147319"/>
                  </a:moveTo>
                  <a:lnTo>
                    <a:pt x="7512" y="100787"/>
                  </a:lnTo>
                  <a:lnTo>
                    <a:pt x="28432" y="60350"/>
                  </a:lnTo>
                  <a:lnTo>
                    <a:pt x="60333" y="28447"/>
                  </a:lnTo>
                  <a:lnTo>
                    <a:pt x="100788" y="7518"/>
                  </a:lnTo>
                  <a:lnTo>
                    <a:pt x="147370" y="0"/>
                  </a:lnTo>
                  <a:lnTo>
                    <a:pt x="2963164" y="0"/>
                  </a:lnTo>
                  <a:lnTo>
                    <a:pt x="3009696" y="7518"/>
                  </a:lnTo>
                  <a:lnTo>
                    <a:pt x="3050133" y="28448"/>
                  </a:lnTo>
                  <a:lnTo>
                    <a:pt x="3082036" y="60350"/>
                  </a:lnTo>
                  <a:lnTo>
                    <a:pt x="3102965" y="100787"/>
                  </a:lnTo>
                  <a:lnTo>
                    <a:pt x="3110484" y="147319"/>
                  </a:lnTo>
                  <a:lnTo>
                    <a:pt x="3110484" y="3664204"/>
                  </a:lnTo>
                  <a:lnTo>
                    <a:pt x="3102965" y="3710736"/>
                  </a:lnTo>
                  <a:lnTo>
                    <a:pt x="3082036" y="3751173"/>
                  </a:lnTo>
                  <a:lnTo>
                    <a:pt x="3050133" y="3783076"/>
                  </a:lnTo>
                  <a:lnTo>
                    <a:pt x="3009696" y="3804005"/>
                  </a:lnTo>
                  <a:lnTo>
                    <a:pt x="2963164" y="3811523"/>
                  </a:lnTo>
                  <a:lnTo>
                    <a:pt x="147370" y="3811523"/>
                  </a:lnTo>
                  <a:lnTo>
                    <a:pt x="100788" y="3804005"/>
                  </a:lnTo>
                  <a:lnTo>
                    <a:pt x="60333" y="3783075"/>
                  </a:lnTo>
                  <a:lnTo>
                    <a:pt x="28432" y="3751173"/>
                  </a:lnTo>
                  <a:lnTo>
                    <a:pt x="7512" y="3710736"/>
                  </a:lnTo>
                  <a:lnTo>
                    <a:pt x="0" y="3664204"/>
                  </a:lnTo>
                  <a:lnTo>
                    <a:pt x="0" y="147319"/>
                  </a:lnTo>
                  <a:close/>
                </a:path>
                <a:path w="7769859" h="3811904">
                  <a:moveTo>
                    <a:pt x="4660392" y="147319"/>
                  </a:moveTo>
                  <a:lnTo>
                    <a:pt x="4667898" y="100738"/>
                  </a:lnTo>
                  <a:lnTo>
                    <a:pt x="4688803" y="60295"/>
                  </a:lnTo>
                  <a:lnTo>
                    <a:pt x="4720687" y="28411"/>
                  </a:lnTo>
                  <a:lnTo>
                    <a:pt x="4761130" y="7506"/>
                  </a:lnTo>
                  <a:lnTo>
                    <a:pt x="4807712" y="0"/>
                  </a:lnTo>
                  <a:lnTo>
                    <a:pt x="7622032" y="0"/>
                  </a:lnTo>
                  <a:lnTo>
                    <a:pt x="7668613" y="7506"/>
                  </a:lnTo>
                  <a:lnTo>
                    <a:pt x="7709056" y="28411"/>
                  </a:lnTo>
                  <a:lnTo>
                    <a:pt x="7740940" y="60295"/>
                  </a:lnTo>
                  <a:lnTo>
                    <a:pt x="7761845" y="100738"/>
                  </a:lnTo>
                  <a:lnTo>
                    <a:pt x="7769352" y="147319"/>
                  </a:lnTo>
                  <a:lnTo>
                    <a:pt x="7769352" y="3664204"/>
                  </a:lnTo>
                  <a:lnTo>
                    <a:pt x="7761845" y="3710785"/>
                  </a:lnTo>
                  <a:lnTo>
                    <a:pt x="7740940" y="3751228"/>
                  </a:lnTo>
                  <a:lnTo>
                    <a:pt x="7709056" y="3783112"/>
                  </a:lnTo>
                  <a:lnTo>
                    <a:pt x="7668613" y="3804017"/>
                  </a:lnTo>
                  <a:lnTo>
                    <a:pt x="7622032" y="3811523"/>
                  </a:lnTo>
                  <a:lnTo>
                    <a:pt x="4807712" y="3811523"/>
                  </a:lnTo>
                  <a:lnTo>
                    <a:pt x="4761130" y="3804017"/>
                  </a:lnTo>
                  <a:lnTo>
                    <a:pt x="4720687" y="3783112"/>
                  </a:lnTo>
                  <a:lnTo>
                    <a:pt x="4688803" y="3751228"/>
                  </a:lnTo>
                  <a:lnTo>
                    <a:pt x="4667898" y="3710785"/>
                  </a:lnTo>
                  <a:lnTo>
                    <a:pt x="4660392" y="3664204"/>
                  </a:lnTo>
                  <a:lnTo>
                    <a:pt x="4660392" y="147319"/>
                  </a:lnTo>
                  <a:close/>
                </a:path>
              </a:pathLst>
            </a:custGeom>
            <a:noFill/>
            <a:ln w="9144">
              <a:solidFill>
                <a:srgbClr val="C716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496944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Репозитории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0" name="object 308"/>
          <p:cNvGrpSpPr/>
          <p:nvPr/>
        </p:nvGrpSpPr>
        <p:grpSpPr>
          <a:xfrm>
            <a:off x="778680" y="3433680"/>
            <a:ext cx="781200" cy="2310480"/>
            <a:chOff x="778680" y="3433680"/>
            <a:chExt cx="781200" cy="2310480"/>
          </a:xfrm>
        </p:grpSpPr>
        <p:pic>
          <p:nvPicPr>
            <p:cNvPr id="201" name="object 309"/>
            <p:cNvPicPr/>
            <p:nvPr/>
          </p:nvPicPr>
          <p:blipFill>
            <a:blip r:embed="rId2"/>
            <a:stretch/>
          </p:blipFill>
          <p:spPr>
            <a:xfrm>
              <a:off x="1366200" y="4857480"/>
              <a:ext cx="156600" cy="18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2" name="object 310"/>
            <p:cNvPicPr/>
            <p:nvPr/>
          </p:nvPicPr>
          <p:blipFill>
            <a:blip r:embed="rId3"/>
            <a:stretch/>
          </p:blipFill>
          <p:spPr>
            <a:xfrm>
              <a:off x="1329120" y="4137840"/>
              <a:ext cx="230760" cy="20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3" name="object 311"/>
            <p:cNvPicPr/>
            <p:nvPr/>
          </p:nvPicPr>
          <p:blipFill>
            <a:blip r:embed="rId3"/>
            <a:stretch/>
          </p:blipFill>
          <p:spPr>
            <a:xfrm>
              <a:off x="1329120" y="4493160"/>
              <a:ext cx="230760" cy="20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4" name="object 312"/>
            <p:cNvPicPr/>
            <p:nvPr/>
          </p:nvPicPr>
          <p:blipFill>
            <a:blip r:embed="rId2"/>
            <a:stretch/>
          </p:blipFill>
          <p:spPr>
            <a:xfrm>
              <a:off x="1366200" y="5207760"/>
              <a:ext cx="156600" cy="18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5" name="object 313"/>
            <p:cNvPicPr/>
            <p:nvPr/>
          </p:nvPicPr>
          <p:blipFill>
            <a:blip r:embed="rId2"/>
            <a:stretch/>
          </p:blipFill>
          <p:spPr>
            <a:xfrm>
              <a:off x="1366200" y="5559840"/>
              <a:ext cx="156600" cy="18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6" name="object 314"/>
            <p:cNvPicPr/>
            <p:nvPr/>
          </p:nvPicPr>
          <p:blipFill>
            <a:blip r:embed="rId3"/>
            <a:stretch/>
          </p:blipFill>
          <p:spPr>
            <a:xfrm>
              <a:off x="951120" y="3433680"/>
              <a:ext cx="230760" cy="20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7" name="object 315"/>
            <p:cNvPicPr/>
            <p:nvPr/>
          </p:nvPicPr>
          <p:blipFill>
            <a:blip r:embed="rId4"/>
            <a:stretch/>
          </p:blipFill>
          <p:spPr>
            <a:xfrm>
              <a:off x="1182600" y="4183200"/>
              <a:ext cx="84600" cy="116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8" name="object 316"/>
            <p:cNvPicPr/>
            <p:nvPr/>
          </p:nvPicPr>
          <p:blipFill>
            <a:blip r:embed="rId4"/>
            <a:stretch/>
          </p:blipFill>
          <p:spPr>
            <a:xfrm>
              <a:off x="1182600" y="4538520"/>
              <a:ext cx="84600" cy="116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9" name="object 317"/>
            <p:cNvPicPr/>
            <p:nvPr/>
          </p:nvPicPr>
          <p:blipFill>
            <a:blip r:embed="rId5"/>
            <a:stretch/>
          </p:blipFill>
          <p:spPr>
            <a:xfrm>
              <a:off x="778680" y="3495960"/>
              <a:ext cx="116640" cy="84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0" name="object 318"/>
            <p:cNvPicPr/>
            <p:nvPr/>
          </p:nvPicPr>
          <p:blipFill>
            <a:blip r:embed="rId3"/>
            <a:stretch/>
          </p:blipFill>
          <p:spPr>
            <a:xfrm>
              <a:off x="1329120" y="3787200"/>
              <a:ext cx="230760" cy="207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11" name="object 319"/>
          <p:cNvSpPr/>
          <p:nvPr/>
        </p:nvSpPr>
        <p:spPr>
          <a:xfrm>
            <a:off x="1317240" y="3413520"/>
            <a:ext cx="1654200" cy="235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400" b="0" strike="noStrike" spc="-1">
                <a:solidFill>
                  <a:srgbClr val="000000"/>
                </a:solidFill>
                <a:latin typeface="Microsoft Sans Serif"/>
              </a:rPr>
              <a:t>My</a:t>
            </a:r>
            <a:r>
              <a:rPr lang="en-US" sz="1400" b="0" strike="noStrike" spc="-2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400" b="0" strike="noStrike" spc="-1">
                <a:solidFill>
                  <a:srgbClr val="000000"/>
                </a:solidFill>
                <a:latin typeface="Microsoft Sans Serif"/>
              </a:rPr>
              <a:t>Big</a:t>
            </a:r>
            <a:r>
              <a:rPr lang="en-US" sz="1400" b="0" strike="noStrike" spc="-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400" b="0" strike="noStrike" spc="-12">
                <a:solidFill>
                  <a:srgbClr val="000000"/>
                </a:solidFill>
                <a:latin typeface="Microsoft Sans Serif"/>
              </a:rPr>
              <a:t>Project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ct val="165000"/>
              </a:lnSpc>
              <a:spcBef>
                <a:spcPts val="6"/>
              </a:spcBef>
            </a:pPr>
            <a:r>
              <a:rPr lang="en-US" sz="1400" b="0" strike="noStrike" spc="-21">
                <a:solidFill>
                  <a:srgbClr val="C81D4A"/>
                </a:solidFill>
                <a:latin typeface="Microsoft Sans Serif"/>
              </a:rPr>
              <a:t>.git 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ct val="165000"/>
              </a:lnSpc>
              <a:spcBef>
                <a:spcPts val="6"/>
              </a:spcBef>
            </a:pPr>
            <a:r>
              <a:rPr lang="en-US" sz="1400" b="0" strike="noStrike" spc="-26">
                <a:solidFill>
                  <a:srgbClr val="000000"/>
                </a:solidFill>
                <a:latin typeface="Microsoft Sans Serif"/>
              </a:rPr>
              <a:t>app 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ct val="165000"/>
              </a:lnSpc>
              <a:spcBef>
                <a:spcPts val="6"/>
              </a:spcBef>
            </a:pPr>
            <a:r>
              <a:rPr lang="en-US" sz="1400" b="0" strike="noStrike" spc="-12">
                <a:solidFill>
                  <a:srgbClr val="000000"/>
                </a:solidFill>
                <a:latin typeface="Microsoft Sans Serif"/>
              </a:rPr>
              <a:t>config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ct val="100000"/>
              </a:lnSpc>
              <a:spcBef>
                <a:spcPts val="1080"/>
              </a:spcBef>
            </a:pPr>
            <a:r>
              <a:rPr lang="en-US" sz="1400" b="0" strike="noStrike" spc="-12">
                <a:solidFill>
                  <a:srgbClr val="000000"/>
                </a:solidFill>
                <a:latin typeface="Microsoft Sans Serif"/>
              </a:rPr>
              <a:t>index.php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ts val="2781"/>
              </a:lnSpc>
              <a:spcBef>
                <a:spcPts val="79"/>
              </a:spcBef>
            </a:pPr>
            <a:r>
              <a:rPr lang="en-US" sz="1400" b="0" strike="noStrike" spc="-12">
                <a:solidFill>
                  <a:srgbClr val="000000"/>
                </a:solidFill>
                <a:latin typeface="Microsoft Sans Serif"/>
              </a:rPr>
              <a:t>api.php styles.css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12" name="object 320"/>
          <p:cNvGrpSpPr/>
          <p:nvPr/>
        </p:nvGrpSpPr>
        <p:grpSpPr>
          <a:xfrm>
            <a:off x="642960" y="3243240"/>
            <a:ext cx="2156400" cy="2642040"/>
            <a:chOff x="642960" y="3243240"/>
            <a:chExt cx="2156400" cy="2642040"/>
          </a:xfrm>
        </p:grpSpPr>
        <p:pic>
          <p:nvPicPr>
            <p:cNvPr id="213" name="object 321"/>
            <p:cNvPicPr/>
            <p:nvPr/>
          </p:nvPicPr>
          <p:blipFill>
            <a:blip r:embed="rId6"/>
            <a:stretch/>
          </p:blipFill>
          <p:spPr>
            <a:xfrm>
              <a:off x="1182600" y="3832920"/>
              <a:ext cx="84600" cy="116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4" name="object 322"/>
            <p:cNvSpPr/>
            <p:nvPr/>
          </p:nvSpPr>
          <p:spPr>
            <a:xfrm>
              <a:off x="642960" y="3243240"/>
              <a:ext cx="2156400" cy="2642040"/>
            </a:xfrm>
            <a:custGeom>
              <a:avLst/>
              <a:gdLst>
                <a:gd name="textAreaLeft" fmla="*/ 0 w 2156400"/>
                <a:gd name="textAreaRight" fmla="*/ 2157120 w 2156400"/>
                <a:gd name="textAreaTop" fmla="*/ 0 h 2642040"/>
                <a:gd name="textAreaBottom" fmla="*/ 2642760 h 2642040"/>
              </a:gdLst>
              <a:ahLst/>
              <a:cxnLst/>
              <a:rect l="textAreaLeft" t="textAreaTop" r="textAreaRight" b="textAreaBottom"/>
              <a:pathLst>
                <a:path w="2157095" h="2642870">
                  <a:moveTo>
                    <a:pt x="0" y="102234"/>
                  </a:moveTo>
                  <a:lnTo>
                    <a:pt x="8029" y="62418"/>
                  </a:lnTo>
                  <a:lnTo>
                    <a:pt x="29927" y="29924"/>
                  </a:lnTo>
                  <a:lnTo>
                    <a:pt x="62407" y="8026"/>
                  </a:lnTo>
                  <a:lnTo>
                    <a:pt x="102184" y="0"/>
                  </a:lnTo>
                  <a:lnTo>
                    <a:pt x="2054352" y="0"/>
                  </a:lnTo>
                  <a:lnTo>
                    <a:pt x="2094168" y="8026"/>
                  </a:lnTo>
                  <a:lnTo>
                    <a:pt x="2126662" y="29924"/>
                  </a:lnTo>
                  <a:lnTo>
                    <a:pt x="2148560" y="62418"/>
                  </a:lnTo>
                  <a:lnTo>
                    <a:pt x="2156587" y="102234"/>
                  </a:lnTo>
                  <a:lnTo>
                    <a:pt x="2156587" y="2540380"/>
                  </a:lnTo>
                  <a:lnTo>
                    <a:pt x="2148560" y="2580197"/>
                  </a:lnTo>
                  <a:lnTo>
                    <a:pt x="2126662" y="2612691"/>
                  </a:lnTo>
                  <a:lnTo>
                    <a:pt x="2094168" y="2634589"/>
                  </a:lnTo>
                  <a:lnTo>
                    <a:pt x="2054352" y="2642616"/>
                  </a:lnTo>
                  <a:lnTo>
                    <a:pt x="102184" y="2642616"/>
                  </a:lnTo>
                  <a:lnTo>
                    <a:pt x="62407" y="2634589"/>
                  </a:lnTo>
                  <a:lnTo>
                    <a:pt x="29927" y="2612691"/>
                  </a:lnTo>
                  <a:lnTo>
                    <a:pt x="8029" y="2580197"/>
                  </a:lnTo>
                  <a:lnTo>
                    <a:pt x="0" y="2540380"/>
                  </a:lnTo>
                  <a:lnTo>
                    <a:pt x="0" y="102234"/>
                  </a:lnTo>
                  <a:close/>
                </a:path>
              </a:pathLst>
            </a:custGeom>
            <a:noFill/>
            <a:ln w="9144">
              <a:solidFill>
                <a:srgbClr val="C716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15" name="object 323"/>
          <p:cNvSpPr/>
          <p:nvPr/>
        </p:nvSpPr>
        <p:spPr>
          <a:xfrm>
            <a:off x="914400" y="6328800"/>
            <a:ext cx="1518120" cy="28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Компьютер</a:t>
            </a:r>
            <a:r>
              <a:rPr lang="en-US" sz="1800" b="1" strike="noStrike" spc="-80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b="1" strike="noStrike" spc="-52">
                <a:solidFill>
                  <a:srgbClr val="000000"/>
                </a:solid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16" name="object 324"/>
          <p:cNvGrpSpPr/>
          <p:nvPr/>
        </p:nvGrpSpPr>
        <p:grpSpPr>
          <a:xfrm>
            <a:off x="778680" y="7013520"/>
            <a:ext cx="781200" cy="1956960"/>
            <a:chOff x="778680" y="7013520"/>
            <a:chExt cx="781200" cy="1956960"/>
          </a:xfrm>
        </p:grpSpPr>
        <p:pic>
          <p:nvPicPr>
            <p:cNvPr id="217" name="object 325"/>
            <p:cNvPicPr/>
            <p:nvPr/>
          </p:nvPicPr>
          <p:blipFill>
            <a:blip r:embed="rId2"/>
            <a:stretch/>
          </p:blipFill>
          <p:spPr>
            <a:xfrm>
              <a:off x="1366200" y="8435880"/>
              <a:ext cx="156600" cy="18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8" name="object 326"/>
            <p:cNvPicPr/>
            <p:nvPr/>
          </p:nvPicPr>
          <p:blipFill>
            <a:blip r:embed="rId3"/>
            <a:stretch/>
          </p:blipFill>
          <p:spPr>
            <a:xfrm>
              <a:off x="1329120" y="7716240"/>
              <a:ext cx="230760" cy="20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9" name="object 327"/>
            <p:cNvPicPr/>
            <p:nvPr/>
          </p:nvPicPr>
          <p:blipFill>
            <a:blip r:embed="rId3"/>
            <a:stretch/>
          </p:blipFill>
          <p:spPr>
            <a:xfrm>
              <a:off x="1329120" y="8071200"/>
              <a:ext cx="230760" cy="20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0" name="object 328"/>
            <p:cNvPicPr/>
            <p:nvPr/>
          </p:nvPicPr>
          <p:blipFill>
            <a:blip r:embed="rId2"/>
            <a:stretch/>
          </p:blipFill>
          <p:spPr>
            <a:xfrm>
              <a:off x="1366200" y="8786160"/>
              <a:ext cx="156600" cy="18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1" name="object 330"/>
            <p:cNvPicPr/>
            <p:nvPr/>
          </p:nvPicPr>
          <p:blipFill>
            <a:blip r:embed="rId3"/>
            <a:stretch/>
          </p:blipFill>
          <p:spPr>
            <a:xfrm>
              <a:off x="951120" y="7013520"/>
              <a:ext cx="230760" cy="20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2" name="object 331"/>
            <p:cNvPicPr/>
            <p:nvPr/>
          </p:nvPicPr>
          <p:blipFill>
            <a:blip r:embed="rId6"/>
            <a:stretch/>
          </p:blipFill>
          <p:spPr>
            <a:xfrm>
              <a:off x="1182600" y="7761600"/>
              <a:ext cx="84600" cy="116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3" name="object 332"/>
            <p:cNvPicPr/>
            <p:nvPr/>
          </p:nvPicPr>
          <p:blipFill>
            <a:blip r:embed="rId4"/>
            <a:stretch/>
          </p:blipFill>
          <p:spPr>
            <a:xfrm>
              <a:off x="1182600" y="8116920"/>
              <a:ext cx="84600" cy="116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4" name="object 333"/>
            <p:cNvPicPr/>
            <p:nvPr/>
          </p:nvPicPr>
          <p:blipFill>
            <a:blip r:embed="rId5"/>
            <a:stretch/>
          </p:blipFill>
          <p:spPr>
            <a:xfrm>
              <a:off x="778680" y="7074360"/>
              <a:ext cx="116640" cy="84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5" name="object 334"/>
            <p:cNvPicPr/>
            <p:nvPr/>
          </p:nvPicPr>
          <p:blipFill>
            <a:blip r:embed="rId3"/>
            <a:stretch/>
          </p:blipFill>
          <p:spPr>
            <a:xfrm>
              <a:off x="1329120" y="7365600"/>
              <a:ext cx="230760" cy="207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26" name="object 335"/>
          <p:cNvSpPr/>
          <p:nvPr/>
        </p:nvSpPr>
        <p:spPr>
          <a:xfrm>
            <a:off x="1317240" y="6993000"/>
            <a:ext cx="1425600" cy="198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lang="en-US" sz="1400" b="0" strike="noStrike" spc="-1">
                <a:solidFill>
                  <a:srgbClr val="000000"/>
                </a:solidFill>
                <a:latin typeface="Microsoft Sans Serif"/>
              </a:rPr>
              <a:t>My</a:t>
            </a:r>
            <a:r>
              <a:rPr lang="en-US" sz="1400" b="0" strike="noStrike" spc="-2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400" b="0" strike="noStrike" spc="-1">
                <a:solidFill>
                  <a:srgbClr val="000000"/>
                </a:solidFill>
                <a:latin typeface="Microsoft Sans Serif"/>
              </a:rPr>
              <a:t>Big</a:t>
            </a:r>
            <a:r>
              <a:rPr lang="en-US" sz="1400" b="0" strike="noStrike" spc="-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400" b="0" strike="noStrike" spc="-12">
                <a:solidFill>
                  <a:srgbClr val="000000"/>
                </a:solidFill>
                <a:latin typeface="Microsoft Sans Serif"/>
              </a:rPr>
              <a:t>Project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ct val="165000"/>
              </a:lnSpc>
              <a:spcBef>
                <a:spcPts val="6"/>
              </a:spcBef>
            </a:pPr>
            <a:r>
              <a:rPr lang="en-US" sz="1400" b="0" strike="noStrike" spc="-21">
                <a:solidFill>
                  <a:srgbClr val="C81D4A"/>
                </a:solidFill>
                <a:latin typeface="Microsoft Sans Serif"/>
              </a:rPr>
              <a:t>.git 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ct val="165000"/>
              </a:lnSpc>
              <a:spcBef>
                <a:spcPts val="6"/>
              </a:spcBef>
            </a:pPr>
            <a:r>
              <a:rPr lang="en-US" sz="1400" b="0" strike="noStrike" spc="-26">
                <a:solidFill>
                  <a:srgbClr val="000000"/>
                </a:solidFill>
                <a:latin typeface="Microsoft Sans Serif"/>
              </a:rPr>
              <a:t>app </a:t>
            </a:r>
            <a:r>
              <a:rPr lang="en-US" sz="1400" b="0" strike="noStrike" spc="-12">
                <a:solidFill>
                  <a:srgbClr val="000000"/>
                </a:solidFill>
                <a:latin typeface="Microsoft Sans Serif"/>
              </a:rPr>
              <a:t>config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ct val="164000"/>
              </a:lnSpc>
            </a:pPr>
            <a:r>
              <a:rPr lang="en-US" sz="1400" b="0" strike="noStrike" spc="-12">
                <a:solidFill>
                  <a:srgbClr val="000000"/>
                </a:solidFill>
                <a:latin typeface="Microsoft Sans Serif"/>
              </a:rPr>
              <a:t>index.php api.php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ct val="100000"/>
              </a:lnSpc>
              <a:spcBef>
                <a:spcPts val="1100"/>
              </a:spcBef>
            </a:pPr>
            <a:r>
              <a:rPr lang="en-US" sz="1400" b="0" strike="noStrike" spc="-12">
                <a:solidFill>
                  <a:srgbClr val="000000"/>
                </a:solidFill>
                <a:latin typeface="Microsoft Sans Serif"/>
              </a:rPr>
              <a:t>styles.css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27" name="object 336"/>
          <p:cNvGrpSpPr/>
          <p:nvPr/>
        </p:nvGrpSpPr>
        <p:grpSpPr>
          <a:xfrm>
            <a:off x="642960" y="6821280"/>
            <a:ext cx="2156400" cy="2642040"/>
            <a:chOff x="642960" y="6821280"/>
            <a:chExt cx="2156400" cy="2642040"/>
          </a:xfrm>
        </p:grpSpPr>
        <p:pic>
          <p:nvPicPr>
            <p:cNvPr id="228" name="object 337"/>
            <p:cNvPicPr/>
            <p:nvPr/>
          </p:nvPicPr>
          <p:blipFill>
            <a:blip r:embed="rId4"/>
            <a:stretch/>
          </p:blipFill>
          <p:spPr>
            <a:xfrm>
              <a:off x="1182600" y="7411320"/>
              <a:ext cx="84600" cy="116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9" name="object 338"/>
            <p:cNvSpPr/>
            <p:nvPr/>
          </p:nvSpPr>
          <p:spPr>
            <a:xfrm>
              <a:off x="642960" y="6821280"/>
              <a:ext cx="2156400" cy="2642040"/>
            </a:xfrm>
            <a:custGeom>
              <a:avLst/>
              <a:gdLst>
                <a:gd name="textAreaLeft" fmla="*/ 0 w 2156400"/>
                <a:gd name="textAreaRight" fmla="*/ 2157120 w 2156400"/>
                <a:gd name="textAreaTop" fmla="*/ 0 h 2642040"/>
                <a:gd name="textAreaBottom" fmla="*/ 2642760 h 2642040"/>
              </a:gdLst>
              <a:ahLst/>
              <a:cxnLst/>
              <a:rect l="textAreaLeft" t="textAreaTop" r="textAreaRight" b="textAreaBottom"/>
              <a:pathLst>
                <a:path w="2157095" h="2642870">
                  <a:moveTo>
                    <a:pt x="0" y="102235"/>
                  </a:moveTo>
                  <a:lnTo>
                    <a:pt x="8029" y="62418"/>
                  </a:lnTo>
                  <a:lnTo>
                    <a:pt x="29927" y="29924"/>
                  </a:lnTo>
                  <a:lnTo>
                    <a:pt x="62407" y="8026"/>
                  </a:lnTo>
                  <a:lnTo>
                    <a:pt x="102184" y="0"/>
                  </a:lnTo>
                  <a:lnTo>
                    <a:pt x="2054352" y="0"/>
                  </a:lnTo>
                  <a:lnTo>
                    <a:pt x="2094168" y="8026"/>
                  </a:lnTo>
                  <a:lnTo>
                    <a:pt x="2126662" y="29924"/>
                  </a:lnTo>
                  <a:lnTo>
                    <a:pt x="2148560" y="62418"/>
                  </a:lnTo>
                  <a:lnTo>
                    <a:pt x="2156587" y="102235"/>
                  </a:lnTo>
                  <a:lnTo>
                    <a:pt x="2156587" y="2540431"/>
                  </a:lnTo>
                  <a:lnTo>
                    <a:pt x="2148560" y="2580208"/>
                  </a:lnTo>
                  <a:lnTo>
                    <a:pt x="2126662" y="2612688"/>
                  </a:lnTo>
                  <a:lnTo>
                    <a:pt x="2094168" y="2634586"/>
                  </a:lnTo>
                  <a:lnTo>
                    <a:pt x="2054352" y="2642616"/>
                  </a:lnTo>
                  <a:lnTo>
                    <a:pt x="102184" y="2642616"/>
                  </a:lnTo>
                  <a:lnTo>
                    <a:pt x="62407" y="2634586"/>
                  </a:lnTo>
                  <a:lnTo>
                    <a:pt x="29927" y="2612688"/>
                  </a:lnTo>
                  <a:lnTo>
                    <a:pt x="8029" y="2580208"/>
                  </a:lnTo>
                  <a:lnTo>
                    <a:pt x="0" y="2540431"/>
                  </a:lnTo>
                  <a:lnTo>
                    <a:pt x="0" y="102235"/>
                  </a:lnTo>
                  <a:close/>
                </a:path>
              </a:pathLst>
            </a:custGeom>
            <a:noFill/>
            <a:ln w="9144">
              <a:solidFill>
                <a:srgbClr val="C716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30" name="object 339"/>
          <p:cNvSpPr/>
          <p:nvPr/>
        </p:nvSpPr>
        <p:spPr>
          <a:xfrm>
            <a:off x="960840" y="9634320"/>
            <a:ext cx="1518120" cy="28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Компьютер</a:t>
            </a:r>
            <a:r>
              <a:rPr lang="en-US" sz="1800" b="1" strike="noStrike" spc="-80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b="1" strike="noStrike" spc="-52">
                <a:solidFill>
                  <a:srgbClr val="000000"/>
                </a:solidFill>
                <a:latin typeface="Arial"/>
              </a:rPr>
              <a:t>2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31" name="object 340"/>
          <p:cNvGrpSpPr/>
          <p:nvPr/>
        </p:nvGrpSpPr>
        <p:grpSpPr>
          <a:xfrm>
            <a:off x="7612560" y="3433680"/>
            <a:ext cx="782280" cy="1958400"/>
            <a:chOff x="7612560" y="3433680"/>
            <a:chExt cx="782280" cy="1958400"/>
          </a:xfrm>
        </p:grpSpPr>
        <p:pic>
          <p:nvPicPr>
            <p:cNvPr id="232" name="object 341"/>
            <p:cNvPicPr/>
            <p:nvPr/>
          </p:nvPicPr>
          <p:blipFill>
            <a:blip r:embed="rId2"/>
            <a:stretch/>
          </p:blipFill>
          <p:spPr>
            <a:xfrm>
              <a:off x="8201160" y="4857480"/>
              <a:ext cx="156600" cy="18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3" name="object 342"/>
            <p:cNvPicPr/>
            <p:nvPr/>
          </p:nvPicPr>
          <p:blipFill>
            <a:blip r:embed="rId3"/>
            <a:stretch/>
          </p:blipFill>
          <p:spPr>
            <a:xfrm>
              <a:off x="8164080" y="4137840"/>
              <a:ext cx="230760" cy="20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4" name="object 343"/>
            <p:cNvPicPr/>
            <p:nvPr/>
          </p:nvPicPr>
          <p:blipFill>
            <a:blip r:embed="rId3"/>
            <a:stretch/>
          </p:blipFill>
          <p:spPr>
            <a:xfrm>
              <a:off x="8164080" y="4493160"/>
              <a:ext cx="230760" cy="20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5" name="object 344"/>
            <p:cNvPicPr/>
            <p:nvPr/>
          </p:nvPicPr>
          <p:blipFill>
            <a:blip r:embed="rId2"/>
            <a:stretch/>
          </p:blipFill>
          <p:spPr>
            <a:xfrm>
              <a:off x="8201160" y="5207760"/>
              <a:ext cx="156600" cy="18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6" name="object 346"/>
            <p:cNvPicPr/>
            <p:nvPr/>
          </p:nvPicPr>
          <p:blipFill>
            <a:blip r:embed="rId3"/>
            <a:stretch/>
          </p:blipFill>
          <p:spPr>
            <a:xfrm>
              <a:off x="7784640" y="3433680"/>
              <a:ext cx="230760" cy="20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7" name="object 347"/>
            <p:cNvPicPr/>
            <p:nvPr/>
          </p:nvPicPr>
          <p:blipFill>
            <a:blip r:embed="rId7"/>
            <a:stretch/>
          </p:blipFill>
          <p:spPr>
            <a:xfrm>
              <a:off x="8016120" y="4183200"/>
              <a:ext cx="86040" cy="116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8" name="object 348"/>
            <p:cNvPicPr/>
            <p:nvPr/>
          </p:nvPicPr>
          <p:blipFill>
            <a:blip r:embed="rId7"/>
            <a:stretch/>
          </p:blipFill>
          <p:spPr>
            <a:xfrm>
              <a:off x="8016120" y="4538520"/>
              <a:ext cx="86040" cy="116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9" name="object 349"/>
            <p:cNvPicPr/>
            <p:nvPr/>
          </p:nvPicPr>
          <p:blipFill>
            <a:blip r:embed="rId8"/>
            <a:stretch/>
          </p:blipFill>
          <p:spPr>
            <a:xfrm>
              <a:off x="7612560" y="3495960"/>
              <a:ext cx="116640" cy="84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0" name="object 350"/>
            <p:cNvPicPr/>
            <p:nvPr/>
          </p:nvPicPr>
          <p:blipFill>
            <a:blip r:embed="rId3"/>
            <a:stretch/>
          </p:blipFill>
          <p:spPr>
            <a:xfrm>
              <a:off x="8164080" y="3787200"/>
              <a:ext cx="230760" cy="207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41" name="object 351"/>
          <p:cNvSpPr/>
          <p:nvPr/>
        </p:nvSpPr>
        <p:spPr>
          <a:xfrm>
            <a:off x="8152200" y="3413520"/>
            <a:ext cx="1677240" cy="235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400" b="0" strike="noStrike" spc="-1">
                <a:solidFill>
                  <a:srgbClr val="000000"/>
                </a:solidFill>
                <a:latin typeface="Microsoft Sans Serif"/>
              </a:rPr>
              <a:t>My</a:t>
            </a:r>
            <a:r>
              <a:rPr lang="en-US" sz="1400" b="0" strike="noStrike" spc="-2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400" b="0" strike="noStrike" spc="-1">
                <a:solidFill>
                  <a:srgbClr val="000000"/>
                </a:solidFill>
                <a:latin typeface="Microsoft Sans Serif"/>
              </a:rPr>
              <a:t>Big</a:t>
            </a:r>
            <a:r>
              <a:rPr lang="en-US" sz="1400" b="0" strike="noStrike" spc="-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400" b="0" strike="noStrike" spc="-12">
                <a:solidFill>
                  <a:srgbClr val="000000"/>
                </a:solidFill>
                <a:latin typeface="Microsoft Sans Serif"/>
              </a:rPr>
              <a:t>Project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ct val="165000"/>
              </a:lnSpc>
              <a:spcBef>
                <a:spcPts val="6"/>
              </a:spcBef>
            </a:pPr>
            <a:r>
              <a:rPr lang="en-US" sz="1400" b="0" strike="noStrike" spc="-21">
                <a:solidFill>
                  <a:srgbClr val="C81D4A"/>
                </a:solidFill>
                <a:latin typeface="Microsoft Sans Serif"/>
              </a:rPr>
              <a:t>.git 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ct val="165000"/>
              </a:lnSpc>
              <a:spcBef>
                <a:spcPts val="6"/>
              </a:spcBef>
            </a:pPr>
            <a:r>
              <a:rPr lang="en-US" sz="1400" b="0" strike="noStrike" spc="-26">
                <a:solidFill>
                  <a:srgbClr val="000000"/>
                </a:solidFill>
                <a:latin typeface="Microsoft Sans Serif"/>
              </a:rPr>
              <a:t>app 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ct val="165000"/>
              </a:lnSpc>
              <a:spcBef>
                <a:spcPts val="6"/>
              </a:spcBef>
            </a:pPr>
            <a:r>
              <a:rPr lang="en-US" sz="1400" b="0" strike="noStrike" spc="-12">
                <a:solidFill>
                  <a:srgbClr val="000000"/>
                </a:solidFill>
                <a:latin typeface="Microsoft Sans Serif"/>
              </a:rPr>
              <a:t>config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ct val="100000"/>
              </a:lnSpc>
              <a:spcBef>
                <a:spcPts val="1080"/>
              </a:spcBef>
            </a:pPr>
            <a:r>
              <a:rPr lang="en-US" sz="1400" b="0" strike="noStrike" spc="-12">
                <a:solidFill>
                  <a:srgbClr val="000000"/>
                </a:solidFill>
                <a:latin typeface="Microsoft Sans Serif"/>
              </a:rPr>
              <a:t>index.php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ts val="2781"/>
              </a:lnSpc>
              <a:spcBef>
                <a:spcPts val="79"/>
              </a:spcBef>
            </a:pPr>
            <a:r>
              <a:rPr lang="en-US" sz="1400" b="0" strike="noStrike" spc="-12">
                <a:solidFill>
                  <a:srgbClr val="000000"/>
                </a:solidFill>
                <a:latin typeface="Microsoft Sans Serif"/>
              </a:rPr>
              <a:t>api.php styles.css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42" name="object 352"/>
          <p:cNvGrpSpPr/>
          <p:nvPr/>
        </p:nvGrpSpPr>
        <p:grpSpPr>
          <a:xfrm>
            <a:off x="7476840" y="3243240"/>
            <a:ext cx="2352600" cy="2642040"/>
            <a:chOff x="7476840" y="3243240"/>
            <a:chExt cx="2352600" cy="2642040"/>
          </a:xfrm>
        </p:grpSpPr>
        <p:pic>
          <p:nvPicPr>
            <p:cNvPr id="243" name="object 353"/>
            <p:cNvPicPr/>
            <p:nvPr/>
          </p:nvPicPr>
          <p:blipFill>
            <a:blip r:embed="rId9"/>
            <a:stretch/>
          </p:blipFill>
          <p:spPr>
            <a:xfrm>
              <a:off x="8065080" y="3832920"/>
              <a:ext cx="93960" cy="116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4" name="object 354"/>
            <p:cNvSpPr/>
            <p:nvPr/>
          </p:nvSpPr>
          <p:spPr>
            <a:xfrm>
              <a:off x="7476840" y="3243240"/>
              <a:ext cx="2352600" cy="2642040"/>
            </a:xfrm>
            <a:custGeom>
              <a:avLst/>
              <a:gdLst>
                <a:gd name="textAreaLeft" fmla="*/ 0 w 2352600"/>
                <a:gd name="textAreaRight" fmla="*/ 2353320 w 2352600"/>
                <a:gd name="textAreaTop" fmla="*/ 0 h 2642040"/>
                <a:gd name="textAreaBottom" fmla="*/ 2642760 h 2642040"/>
              </a:gdLst>
              <a:ahLst/>
              <a:cxnLst/>
              <a:rect l="textAreaLeft" t="textAreaTop" r="textAreaRight" b="textAreaBottom"/>
              <a:pathLst>
                <a:path w="2157095" h="2642870">
                  <a:moveTo>
                    <a:pt x="0" y="102234"/>
                  </a:moveTo>
                  <a:lnTo>
                    <a:pt x="8026" y="62418"/>
                  </a:lnTo>
                  <a:lnTo>
                    <a:pt x="29924" y="29924"/>
                  </a:lnTo>
                  <a:lnTo>
                    <a:pt x="62418" y="8026"/>
                  </a:lnTo>
                  <a:lnTo>
                    <a:pt x="102234" y="0"/>
                  </a:lnTo>
                  <a:lnTo>
                    <a:pt x="2054352" y="0"/>
                  </a:lnTo>
                  <a:lnTo>
                    <a:pt x="2094168" y="8026"/>
                  </a:lnTo>
                  <a:lnTo>
                    <a:pt x="2126662" y="29924"/>
                  </a:lnTo>
                  <a:lnTo>
                    <a:pt x="2148560" y="62418"/>
                  </a:lnTo>
                  <a:lnTo>
                    <a:pt x="2156586" y="102234"/>
                  </a:lnTo>
                  <a:lnTo>
                    <a:pt x="2156586" y="2540380"/>
                  </a:lnTo>
                  <a:lnTo>
                    <a:pt x="2148560" y="2580197"/>
                  </a:lnTo>
                  <a:lnTo>
                    <a:pt x="2126662" y="2612691"/>
                  </a:lnTo>
                  <a:lnTo>
                    <a:pt x="2094168" y="2634589"/>
                  </a:lnTo>
                  <a:lnTo>
                    <a:pt x="2054352" y="2642616"/>
                  </a:lnTo>
                  <a:lnTo>
                    <a:pt x="102234" y="2642616"/>
                  </a:lnTo>
                  <a:lnTo>
                    <a:pt x="62418" y="2634589"/>
                  </a:lnTo>
                  <a:lnTo>
                    <a:pt x="29924" y="2612691"/>
                  </a:lnTo>
                  <a:lnTo>
                    <a:pt x="8026" y="2580197"/>
                  </a:lnTo>
                  <a:lnTo>
                    <a:pt x="0" y="2540380"/>
                  </a:lnTo>
                  <a:lnTo>
                    <a:pt x="0" y="102234"/>
                  </a:lnTo>
                  <a:close/>
                </a:path>
              </a:pathLst>
            </a:custGeom>
            <a:noFill/>
            <a:ln w="9144">
              <a:solidFill>
                <a:srgbClr val="C716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45" name="object 355"/>
          <p:cNvSpPr/>
          <p:nvPr/>
        </p:nvSpPr>
        <p:spPr>
          <a:xfrm>
            <a:off x="7795800" y="6342840"/>
            <a:ext cx="1521360" cy="28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Компьютер</a:t>
            </a:r>
            <a:r>
              <a:rPr lang="en-US" sz="1800" b="1" strike="noStrike" spc="-55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b="1" strike="noStrike" spc="-52">
                <a:solidFill>
                  <a:srgbClr val="000000"/>
                </a:solidFill>
                <a:latin typeface="Arial"/>
              </a:rPr>
              <a:t>3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46" name="object 356"/>
          <p:cNvGrpSpPr/>
          <p:nvPr/>
        </p:nvGrpSpPr>
        <p:grpSpPr>
          <a:xfrm>
            <a:off x="7612560" y="7013520"/>
            <a:ext cx="782280" cy="2309400"/>
            <a:chOff x="7612560" y="7013520"/>
            <a:chExt cx="782280" cy="2309400"/>
          </a:xfrm>
        </p:grpSpPr>
        <p:pic>
          <p:nvPicPr>
            <p:cNvPr id="247" name="object 357"/>
            <p:cNvPicPr/>
            <p:nvPr/>
          </p:nvPicPr>
          <p:blipFill>
            <a:blip r:embed="rId2"/>
            <a:stretch/>
          </p:blipFill>
          <p:spPr>
            <a:xfrm>
              <a:off x="8201160" y="8435880"/>
              <a:ext cx="156600" cy="18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8" name="object 358"/>
            <p:cNvPicPr/>
            <p:nvPr/>
          </p:nvPicPr>
          <p:blipFill>
            <a:blip r:embed="rId3"/>
            <a:stretch/>
          </p:blipFill>
          <p:spPr>
            <a:xfrm>
              <a:off x="8164080" y="7716240"/>
              <a:ext cx="230760" cy="20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9" name="object 359"/>
            <p:cNvPicPr/>
            <p:nvPr/>
          </p:nvPicPr>
          <p:blipFill>
            <a:blip r:embed="rId3"/>
            <a:stretch/>
          </p:blipFill>
          <p:spPr>
            <a:xfrm>
              <a:off x="8164080" y="8071200"/>
              <a:ext cx="230760" cy="20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0" name="object 360"/>
            <p:cNvPicPr/>
            <p:nvPr/>
          </p:nvPicPr>
          <p:blipFill>
            <a:blip r:embed="rId2"/>
            <a:stretch/>
          </p:blipFill>
          <p:spPr>
            <a:xfrm>
              <a:off x="8201160" y="8786160"/>
              <a:ext cx="156600" cy="18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1" name="object 361"/>
            <p:cNvPicPr/>
            <p:nvPr/>
          </p:nvPicPr>
          <p:blipFill>
            <a:blip r:embed="rId10"/>
            <a:stretch/>
          </p:blipFill>
          <p:spPr>
            <a:xfrm>
              <a:off x="8201160" y="9139680"/>
              <a:ext cx="156600" cy="183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2" name="object 362"/>
            <p:cNvPicPr/>
            <p:nvPr/>
          </p:nvPicPr>
          <p:blipFill>
            <a:blip r:embed="rId3"/>
            <a:stretch/>
          </p:blipFill>
          <p:spPr>
            <a:xfrm>
              <a:off x="7784640" y="7013520"/>
              <a:ext cx="230760" cy="20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3" name="object 363"/>
            <p:cNvPicPr/>
            <p:nvPr/>
          </p:nvPicPr>
          <p:blipFill>
            <a:blip r:embed="rId9"/>
            <a:stretch/>
          </p:blipFill>
          <p:spPr>
            <a:xfrm>
              <a:off x="8016120" y="7761600"/>
              <a:ext cx="86040" cy="116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4" name="object 364"/>
            <p:cNvPicPr/>
            <p:nvPr/>
          </p:nvPicPr>
          <p:blipFill>
            <a:blip r:embed="rId7"/>
            <a:stretch/>
          </p:blipFill>
          <p:spPr>
            <a:xfrm>
              <a:off x="8016120" y="8116920"/>
              <a:ext cx="86040" cy="116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5" name="object 365"/>
            <p:cNvPicPr/>
            <p:nvPr/>
          </p:nvPicPr>
          <p:blipFill>
            <a:blip r:embed="rId8"/>
            <a:stretch/>
          </p:blipFill>
          <p:spPr>
            <a:xfrm>
              <a:off x="7612560" y="7074360"/>
              <a:ext cx="116640" cy="84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6" name="object 366"/>
            <p:cNvPicPr/>
            <p:nvPr/>
          </p:nvPicPr>
          <p:blipFill>
            <a:blip r:embed="rId3"/>
            <a:stretch/>
          </p:blipFill>
          <p:spPr>
            <a:xfrm>
              <a:off x="8164080" y="7365600"/>
              <a:ext cx="230760" cy="207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57" name="object 367"/>
          <p:cNvSpPr/>
          <p:nvPr/>
        </p:nvSpPr>
        <p:spPr>
          <a:xfrm>
            <a:off x="8152200" y="6993000"/>
            <a:ext cx="1448640" cy="198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lang="en-US" sz="1400" b="0" strike="noStrike" spc="-1">
                <a:solidFill>
                  <a:srgbClr val="000000"/>
                </a:solidFill>
                <a:latin typeface="Microsoft Sans Serif"/>
              </a:rPr>
              <a:t>My</a:t>
            </a:r>
            <a:r>
              <a:rPr lang="en-US" sz="1400" b="0" strike="noStrike" spc="-2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400" b="0" strike="noStrike" spc="-1">
                <a:solidFill>
                  <a:srgbClr val="000000"/>
                </a:solidFill>
                <a:latin typeface="Microsoft Sans Serif"/>
              </a:rPr>
              <a:t>Big</a:t>
            </a:r>
            <a:r>
              <a:rPr lang="en-US" sz="1400" b="0" strike="noStrike" spc="-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400" b="0" strike="noStrike" spc="-12">
                <a:solidFill>
                  <a:srgbClr val="000000"/>
                </a:solidFill>
                <a:latin typeface="Microsoft Sans Serif"/>
              </a:rPr>
              <a:t>Project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ct val="165000"/>
              </a:lnSpc>
              <a:spcBef>
                <a:spcPts val="6"/>
              </a:spcBef>
            </a:pPr>
            <a:r>
              <a:rPr lang="en-US" sz="1400" b="0" strike="noStrike" spc="-21">
                <a:solidFill>
                  <a:srgbClr val="C81D4A"/>
                </a:solidFill>
                <a:latin typeface="Microsoft Sans Serif"/>
              </a:rPr>
              <a:t>.git 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ct val="165000"/>
              </a:lnSpc>
              <a:spcBef>
                <a:spcPts val="6"/>
              </a:spcBef>
            </a:pPr>
            <a:r>
              <a:rPr lang="en-US" sz="1400" b="0" strike="noStrike" spc="-26">
                <a:solidFill>
                  <a:srgbClr val="000000"/>
                </a:solidFill>
                <a:latin typeface="Microsoft Sans Serif"/>
              </a:rPr>
              <a:t>app </a:t>
            </a:r>
            <a:r>
              <a:rPr lang="en-US" sz="1400" b="0" strike="noStrike" spc="-12">
                <a:solidFill>
                  <a:srgbClr val="000000"/>
                </a:solidFill>
                <a:latin typeface="Microsoft Sans Serif"/>
              </a:rPr>
              <a:t>config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ct val="164000"/>
              </a:lnSpc>
            </a:pPr>
            <a:r>
              <a:rPr lang="en-US" sz="1400" b="0" strike="noStrike" spc="-12">
                <a:solidFill>
                  <a:srgbClr val="000000"/>
                </a:solidFill>
                <a:latin typeface="Microsoft Sans Serif"/>
              </a:rPr>
              <a:t>index.php api.php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ct val="100000"/>
              </a:lnSpc>
              <a:spcBef>
                <a:spcPts val="1100"/>
              </a:spcBef>
            </a:pPr>
            <a:r>
              <a:rPr lang="en-US" sz="1400" b="0" strike="noStrike" spc="-12">
                <a:solidFill>
                  <a:srgbClr val="000000"/>
                </a:solidFill>
                <a:latin typeface="Microsoft Sans Serif"/>
              </a:rPr>
              <a:t>styles.css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58" name="object 368"/>
          <p:cNvGrpSpPr/>
          <p:nvPr/>
        </p:nvGrpSpPr>
        <p:grpSpPr>
          <a:xfrm>
            <a:off x="7476840" y="6821280"/>
            <a:ext cx="2156400" cy="2642040"/>
            <a:chOff x="7476840" y="6821280"/>
            <a:chExt cx="2156400" cy="2642040"/>
          </a:xfrm>
        </p:grpSpPr>
        <p:pic>
          <p:nvPicPr>
            <p:cNvPr id="259" name="object 369"/>
            <p:cNvPicPr/>
            <p:nvPr/>
          </p:nvPicPr>
          <p:blipFill>
            <a:blip r:embed="rId7"/>
            <a:stretch/>
          </p:blipFill>
          <p:spPr>
            <a:xfrm>
              <a:off x="8016120" y="7411320"/>
              <a:ext cx="86040" cy="116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0" name="object 370"/>
            <p:cNvSpPr/>
            <p:nvPr/>
          </p:nvSpPr>
          <p:spPr>
            <a:xfrm>
              <a:off x="7476840" y="6821280"/>
              <a:ext cx="2156400" cy="2642040"/>
            </a:xfrm>
            <a:custGeom>
              <a:avLst/>
              <a:gdLst>
                <a:gd name="textAreaLeft" fmla="*/ 0 w 2156400"/>
                <a:gd name="textAreaRight" fmla="*/ 2157120 w 2156400"/>
                <a:gd name="textAreaTop" fmla="*/ 0 h 2642040"/>
                <a:gd name="textAreaBottom" fmla="*/ 2642760 h 2642040"/>
              </a:gdLst>
              <a:ahLst/>
              <a:cxnLst/>
              <a:rect l="textAreaLeft" t="textAreaTop" r="textAreaRight" b="textAreaBottom"/>
              <a:pathLst>
                <a:path w="2157095" h="2642870">
                  <a:moveTo>
                    <a:pt x="0" y="102235"/>
                  </a:moveTo>
                  <a:lnTo>
                    <a:pt x="8026" y="62418"/>
                  </a:lnTo>
                  <a:lnTo>
                    <a:pt x="29924" y="29924"/>
                  </a:lnTo>
                  <a:lnTo>
                    <a:pt x="62418" y="8026"/>
                  </a:lnTo>
                  <a:lnTo>
                    <a:pt x="102234" y="0"/>
                  </a:lnTo>
                  <a:lnTo>
                    <a:pt x="2054352" y="0"/>
                  </a:lnTo>
                  <a:lnTo>
                    <a:pt x="2094168" y="8026"/>
                  </a:lnTo>
                  <a:lnTo>
                    <a:pt x="2126662" y="29924"/>
                  </a:lnTo>
                  <a:lnTo>
                    <a:pt x="2148560" y="62418"/>
                  </a:lnTo>
                  <a:lnTo>
                    <a:pt x="2156586" y="102235"/>
                  </a:lnTo>
                  <a:lnTo>
                    <a:pt x="2156586" y="2540431"/>
                  </a:lnTo>
                  <a:lnTo>
                    <a:pt x="2148560" y="2580208"/>
                  </a:lnTo>
                  <a:lnTo>
                    <a:pt x="2126662" y="2612688"/>
                  </a:lnTo>
                  <a:lnTo>
                    <a:pt x="2094168" y="2634586"/>
                  </a:lnTo>
                  <a:lnTo>
                    <a:pt x="2054352" y="2642616"/>
                  </a:lnTo>
                  <a:lnTo>
                    <a:pt x="102234" y="2642616"/>
                  </a:lnTo>
                  <a:lnTo>
                    <a:pt x="62418" y="2634586"/>
                  </a:lnTo>
                  <a:lnTo>
                    <a:pt x="29924" y="2612688"/>
                  </a:lnTo>
                  <a:lnTo>
                    <a:pt x="8026" y="2580208"/>
                  </a:lnTo>
                  <a:lnTo>
                    <a:pt x="0" y="2540431"/>
                  </a:lnTo>
                  <a:lnTo>
                    <a:pt x="0" y="102235"/>
                  </a:lnTo>
                  <a:close/>
                </a:path>
              </a:pathLst>
            </a:custGeom>
            <a:noFill/>
            <a:ln w="9144">
              <a:solidFill>
                <a:srgbClr val="C716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61" name="object 371"/>
          <p:cNvSpPr/>
          <p:nvPr/>
        </p:nvSpPr>
        <p:spPr>
          <a:xfrm>
            <a:off x="7795800" y="9634320"/>
            <a:ext cx="1521360" cy="28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Компьютер</a:t>
            </a:r>
            <a:r>
              <a:rPr lang="en-US" sz="1800" b="1" strike="noStrike" spc="-55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b="1" strike="noStrike" spc="-52">
                <a:solidFill>
                  <a:srgbClr val="000000"/>
                </a:solidFill>
                <a:latin typeface="Arial"/>
              </a:rPr>
              <a:t>4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object 372"/>
          <p:cNvSpPr/>
          <p:nvPr/>
        </p:nvSpPr>
        <p:spPr>
          <a:xfrm>
            <a:off x="4707720" y="8073720"/>
            <a:ext cx="862920" cy="28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1" strike="noStrike" spc="-12">
                <a:solidFill>
                  <a:srgbClr val="000000"/>
                </a:solidFill>
                <a:latin typeface="Arial"/>
              </a:rPr>
              <a:t>Сервер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object 373"/>
          <p:cNvSpPr/>
          <p:nvPr/>
        </p:nvSpPr>
        <p:spPr>
          <a:xfrm>
            <a:off x="6517440" y="4803480"/>
            <a:ext cx="697320" cy="515520"/>
          </a:xfrm>
          <a:custGeom>
            <a:avLst/>
            <a:gdLst>
              <a:gd name="textAreaLeft" fmla="*/ 0 w 697320"/>
              <a:gd name="textAreaRight" fmla="*/ 698040 w 697320"/>
              <a:gd name="textAreaTop" fmla="*/ 0 h 515520"/>
              <a:gd name="textAreaBottom" fmla="*/ 516240 h 515520"/>
            </a:gdLst>
            <a:ahLst/>
            <a:cxnLst/>
            <a:rect l="textAreaLeft" t="textAreaTop" r="textAreaRight" b="textAreaBottom"/>
            <a:pathLst>
              <a:path w="697865" h="516254">
                <a:moveTo>
                  <a:pt x="632387" y="40053"/>
                </a:moveTo>
                <a:lnTo>
                  <a:pt x="0" y="506094"/>
                </a:lnTo>
                <a:lnTo>
                  <a:pt x="7620" y="516254"/>
                </a:lnTo>
                <a:lnTo>
                  <a:pt x="639981" y="50356"/>
                </a:lnTo>
                <a:lnTo>
                  <a:pt x="632387" y="40053"/>
                </a:lnTo>
                <a:close/>
              </a:path>
              <a:path w="697865" h="516254">
                <a:moveTo>
                  <a:pt x="680874" y="32512"/>
                </a:moveTo>
                <a:lnTo>
                  <a:pt x="642620" y="32512"/>
                </a:lnTo>
                <a:lnTo>
                  <a:pt x="650240" y="42799"/>
                </a:lnTo>
                <a:lnTo>
                  <a:pt x="639981" y="50356"/>
                </a:lnTo>
                <a:lnTo>
                  <a:pt x="658749" y="75818"/>
                </a:lnTo>
                <a:lnTo>
                  <a:pt x="680874" y="32512"/>
                </a:lnTo>
                <a:close/>
              </a:path>
              <a:path w="697865" h="516254">
                <a:moveTo>
                  <a:pt x="642620" y="32512"/>
                </a:moveTo>
                <a:lnTo>
                  <a:pt x="632387" y="40053"/>
                </a:lnTo>
                <a:lnTo>
                  <a:pt x="639981" y="50356"/>
                </a:lnTo>
                <a:lnTo>
                  <a:pt x="650240" y="42799"/>
                </a:lnTo>
                <a:lnTo>
                  <a:pt x="642620" y="32512"/>
                </a:lnTo>
                <a:close/>
              </a:path>
              <a:path w="697865" h="516254">
                <a:moveTo>
                  <a:pt x="697484" y="0"/>
                </a:moveTo>
                <a:lnTo>
                  <a:pt x="613537" y="14477"/>
                </a:lnTo>
                <a:lnTo>
                  <a:pt x="632387" y="40053"/>
                </a:lnTo>
                <a:lnTo>
                  <a:pt x="642620" y="32512"/>
                </a:lnTo>
                <a:lnTo>
                  <a:pt x="680874" y="32512"/>
                </a:lnTo>
                <a:lnTo>
                  <a:pt x="697484" y="0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64" name="object 374"/>
          <p:cNvGrpSpPr/>
          <p:nvPr/>
        </p:nvGrpSpPr>
        <p:grpSpPr>
          <a:xfrm>
            <a:off x="4195440" y="5453280"/>
            <a:ext cx="781200" cy="2310120"/>
            <a:chOff x="4195440" y="5453280"/>
            <a:chExt cx="781200" cy="2310120"/>
          </a:xfrm>
        </p:grpSpPr>
        <p:pic>
          <p:nvPicPr>
            <p:cNvPr id="265" name="object 375"/>
            <p:cNvPicPr/>
            <p:nvPr/>
          </p:nvPicPr>
          <p:blipFill>
            <a:blip r:embed="rId11"/>
            <a:stretch/>
          </p:blipFill>
          <p:spPr>
            <a:xfrm>
              <a:off x="4784040" y="6875280"/>
              <a:ext cx="155880" cy="18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6" name="object 376"/>
            <p:cNvPicPr/>
            <p:nvPr/>
          </p:nvPicPr>
          <p:blipFill>
            <a:blip r:embed="rId12"/>
            <a:stretch/>
          </p:blipFill>
          <p:spPr>
            <a:xfrm>
              <a:off x="4747320" y="6155640"/>
              <a:ext cx="229320" cy="20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7" name="object 377"/>
            <p:cNvPicPr/>
            <p:nvPr/>
          </p:nvPicPr>
          <p:blipFill>
            <a:blip r:embed="rId12"/>
            <a:stretch/>
          </p:blipFill>
          <p:spPr>
            <a:xfrm>
              <a:off x="4747320" y="6510600"/>
              <a:ext cx="229320" cy="20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8" name="object 378"/>
            <p:cNvPicPr/>
            <p:nvPr/>
          </p:nvPicPr>
          <p:blipFill>
            <a:blip r:embed="rId11"/>
            <a:stretch/>
          </p:blipFill>
          <p:spPr>
            <a:xfrm>
              <a:off x="4784040" y="7225560"/>
              <a:ext cx="155880" cy="18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9" name="object 379"/>
            <p:cNvPicPr/>
            <p:nvPr/>
          </p:nvPicPr>
          <p:blipFill>
            <a:blip r:embed="rId11"/>
            <a:stretch/>
          </p:blipFill>
          <p:spPr>
            <a:xfrm>
              <a:off x="4784040" y="7579080"/>
              <a:ext cx="155880" cy="18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0" name="object 380"/>
            <p:cNvPicPr/>
            <p:nvPr/>
          </p:nvPicPr>
          <p:blipFill>
            <a:blip r:embed="rId3"/>
            <a:stretch/>
          </p:blipFill>
          <p:spPr>
            <a:xfrm>
              <a:off x="4367880" y="5453280"/>
              <a:ext cx="230760" cy="20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1" name="object 381"/>
            <p:cNvPicPr/>
            <p:nvPr/>
          </p:nvPicPr>
          <p:blipFill>
            <a:blip r:embed="rId7"/>
            <a:stretch/>
          </p:blipFill>
          <p:spPr>
            <a:xfrm>
              <a:off x="4599360" y="6201000"/>
              <a:ext cx="86040" cy="116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2" name="object 382"/>
            <p:cNvPicPr/>
            <p:nvPr/>
          </p:nvPicPr>
          <p:blipFill>
            <a:blip r:embed="rId9"/>
            <a:stretch/>
          </p:blipFill>
          <p:spPr>
            <a:xfrm>
              <a:off x="4599360" y="6556320"/>
              <a:ext cx="86040" cy="116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3" name="object 383"/>
            <p:cNvPicPr/>
            <p:nvPr/>
          </p:nvPicPr>
          <p:blipFill>
            <a:blip r:embed="rId8"/>
            <a:stretch/>
          </p:blipFill>
          <p:spPr>
            <a:xfrm>
              <a:off x="4195440" y="5513760"/>
              <a:ext cx="116640" cy="84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4" name="object 384"/>
            <p:cNvPicPr/>
            <p:nvPr/>
          </p:nvPicPr>
          <p:blipFill>
            <a:blip r:embed="rId13"/>
            <a:stretch/>
          </p:blipFill>
          <p:spPr>
            <a:xfrm>
              <a:off x="4747320" y="5806440"/>
              <a:ext cx="229320" cy="210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5" name="object 385"/>
          <p:cNvSpPr/>
          <p:nvPr/>
        </p:nvSpPr>
        <p:spPr>
          <a:xfrm>
            <a:off x="4734720" y="5432400"/>
            <a:ext cx="1437120" cy="198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lang="en-US" sz="1400" b="0" strike="noStrike" spc="-1">
                <a:solidFill>
                  <a:srgbClr val="000000"/>
                </a:solidFill>
                <a:latin typeface="Microsoft Sans Serif"/>
              </a:rPr>
              <a:t>My</a:t>
            </a:r>
            <a:r>
              <a:rPr lang="en-US" sz="1400" b="0" strike="noStrike" spc="-2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400" b="0" strike="noStrike" spc="-1">
                <a:solidFill>
                  <a:srgbClr val="000000"/>
                </a:solidFill>
                <a:latin typeface="Microsoft Sans Serif"/>
              </a:rPr>
              <a:t>Big</a:t>
            </a:r>
            <a:r>
              <a:rPr lang="en-US" sz="1400" b="0" strike="noStrike" spc="-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400" b="0" strike="noStrike" spc="-12">
                <a:solidFill>
                  <a:srgbClr val="000000"/>
                </a:solidFill>
                <a:latin typeface="Microsoft Sans Serif"/>
              </a:rPr>
              <a:t>Project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24080">
              <a:lnSpc>
                <a:spcPct val="165000"/>
              </a:lnSpc>
            </a:pPr>
            <a:r>
              <a:rPr lang="en-US" sz="1400" b="0" strike="noStrike" spc="-21">
                <a:solidFill>
                  <a:srgbClr val="C81D4A"/>
                </a:solidFill>
                <a:latin typeface="Microsoft Sans Serif"/>
              </a:rPr>
              <a:t>.git 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24080">
              <a:lnSpc>
                <a:spcPct val="165000"/>
              </a:lnSpc>
            </a:pPr>
            <a:r>
              <a:rPr lang="en-US" sz="1400" b="0" strike="noStrike" spc="-26">
                <a:solidFill>
                  <a:srgbClr val="000000"/>
                </a:solidFill>
                <a:latin typeface="Microsoft Sans Serif"/>
              </a:rPr>
              <a:t>app </a:t>
            </a:r>
            <a:r>
              <a:rPr lang="en-US" sz="1400" b="0" strike="noStrike" spc="-12">
                <a:solidFill>
                  <a:srgbClr val="000000"/>
                </a:solidFill>
                <a:latin typeface="Microsoft Sans Serif"/>
              </a:rPr>
              <a:t>config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24080">
              <a:lnSpc>
                <a:spcPct val="164000"/>
              </a:lnSpc>
              <a:spcBef>
                <a:spcPts val="6"/>
              </a:spcBef>
            </a:pPr>
            <a:r>
              <a:rPr lang="en-US" sz="1400" b="0" strike="noStrike" spc="-12">
                <a:solidFill>
                  <a:srgbClr val="000000"/>
                </a:solidFill>
                <a:latin typeface="Microsoft Sans Serif"/>
              </a:rPr>
              <a:t>index.php api.php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24080">
              <a:lnSpc>
                <a:spcPct val="100000"/>
              </a:lnSpc>
              <a:spcBef>
                <a:spcPts val="1100"/>
              </a:spcBef>
            </a:pPr>
            <a:r>
              <a:rPr lang="en-US" sz="1400" b="0" strike="noStrike" spc="-12">
                <a:solidFill>
                  <a:srgbClr val="000000"/>
                </a:solidFill>
                <a:latin typeface="Microsoft Sans Serif"/>
              </a:rPr>
              <a:t>styles.css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76" name="object 386"/>
          <p:cNvGrpSpPr/>
          <p:nvPr/>
        </p:nvGrpSpPr>
        <p:grpSpPr>
          <a:xfrm>
            <a:off x="4060080" y="5262480"/>
            <a:ext cx="2156400" cy="2642040"/>
            <a:chOff x="4060080" y="5262480"/>
            <a:chExt cx="2156400" cy="2642040"/>
          </a:xfrm>
        </p:grpSpPr>
        <p:pic>
          <p:nvPicPr>
            <p:cNvPr id="277" name="object 387"/>
            <p:cNvPicPr/>
            <p:nvPr/>
          </p:nvPicPr>
          <p:blipFill>
            <a:blip r:embed="rId14"/>
            <a:stretch/>
          </p:blipFill>
          <p:spPr>
            <a:xfrm>
              <a:off x="4599360" y="5850720"/>
              <a:ext cx="86040" cy="118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8" name="object 388"/>
            <p:cNvSpPr/>
            <p:nvPr/>
          </p:nvSpPr>
          <p:spPr>
            <a:xfrm>
              <a:off x="4060080" y="5262480"/>
              <a:ext cx="2156400" cy="2642040"/>
            </a:xfrm>
            <a:custGeom>
              <a:avLst/>
              <a:gdLst>
                <a:gd name="textAreaLeft" fmla="*/ 0 w 2156400"/>
                <a:gd name="textAreaRight" fmla="*/ 2157120 w 2156400"/>
                <a:gd name="textAreaTop" fmla="*/ 0 h 2642040"/>
                <a:gd name="textAreaBottom" fmla="*/ 2642760 h 2642040"/>
              </a:gdLst>
              <a:ahLst/>
              <a:cxnLst/>
              <a:rect l="textAreaLeft" t="textAreaTop" r="textAreaRight" b="textAreaBottom"/>
              <a:pathLst>
                <a:path w="2157095" h="2642870">
                  <a:moveTo>
                    <a:pt x="0" y="102235"/>
                  </a:moveTo>
                  <a:lnTo>
                    <a:pt x="8026" y="62418"/>
                  </a:lnTo>
                  <a:lnTo>
                    <a:pt x="29924" y="29924"/>
                  </a:lnTo>
                  <a:lnTo>
                    <a:pt x="62418" y="8026"/>
                  </a:lnTo>
                  <a:lnTo>
                    <a:pt x="102235" y="0"/>
                  </a:lnTo>
                  <a:lnTo>
                    <a:pt x="2054352" y="0"/>
                  </a:lnTo>
                  <a:lnTo>
                    <a:pt x="2094168" y="8026"/>
                  </a:lnTo>
                  <a:lnTo>
                    <a:pt x="2126662" y="29924"/>
                  </a:lnTo>
                  <a:lnTo>
                    <a:pt x="2148560" y="62418"/>
                  </a:lnTo>
                  <a:lnTo>
                    <a:pt x="2156587" y="102235"/>
                  </a:lnTo>
                  <a:lnTo>
                    <a:pt x="2156587" y="2540380"/>
                  </a:lnTo>
                  <a:lnTo>
                    <a:pt x="2148560" y="2580197"/>
                  </a:lnTo>
                  <a:lnTo>
                    <a:pt x="2126662" y="2612691"/>
                  </a:lnTo>
                  <a:lnTo>
                    <a:pt x="2094168" y="2634589"/>
                  </a:lnTo>
                  <a:lnTo>
                    <a:pt x="2054352" y="2642616"/>
                  </a:lnTo>
                  <a:lnTo>
                    <a:pt x="102235" y="2642616"/>
                  </a:lnTo>
                  <a:lnTo>
                    <a:pt x="62418" y="2634589"/>
                  </a:lnTo>
                  <a:lnTo>
                    <a:pt x="29924" y="2612691"/>
                  </a:lnTo>
                  <a:lnTo>
                    <a:pt x="8026" y="2580197"/>
                  </a:lnTo>
                  <a:lnTo>
                    <a:pt x="0" y="2540380"/>
                  </a:lnTo>
                  <a:lnTo>
                    <a:pt x="0" y="102235"/>
                  </a:lnTo>
                  <a:close/>
                </a:path>
              </a:pathLst>
            </a:custGeom>
            <a:noFill/>
            <a:ln w="9144">
              <a:solidFill>
                <a:srgbClr val="C716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79" name="object 389"/>
          <p:cNvSpPr/>
          <p:nvPr/>
        </p:nvSpPr>
        <p:spPr>
          <a:xfrm>
            <a:off x="6517440" y="7846560"/>
            <a:ext cx="697320" cy="515520"/>
          </a:xfrm>
          <a:custGeom>
            <a:avLst/>
            <a:gdLst>
              <a:gd name="textAreaLeft" fmla="*/ 0 w 697320"/>
              <a:gd name="textAreaRight" fmla="*/ 698040 w 697320"/>
              <a:gd name="textAreaTop" fmla="*/ 0 h 515520"/>
              <a:gd name="textAreaBottom" fmla="*/ 516240 h 515520"/>
            </a:gdLst>
            <a:ahLst/>
            <a:cxnLst/>
            <a:rect l="textAreaLeft" t="textAreaTop" r="textAreaRight" b="textAreaBottom"/>
            <a:pathLst>
              <a:path w="697865" h="516254">
                <a:moveTo>
                  <a:pt x="632387" y="476201"/>
                </a:moveTo>
                <a:lnTo>
                  <a:pt x="613537" y="501776"/>
                </a:lnTo>
                <a:lnTo>
                  <a:pt x="697484" y="516254"/>
                </a:lnTo>
                <a:lnTo>
                  <a:pt x="680874" y="483742"/>
                </a:lnTo>
                <a:lnTo>
                  <a:pt x="642620" y="483742"/>
                </a:lnTo>
                <a:lnTo>
                  <a:pt x="632387" y="476201"/>
                </a:lnTo>
                <a:close/>
              </a:path>
              <a:path w="697865" h="516254">
                <a:moveTo>
                  <a:pt x="639981" y="465898"/>
                </a:moveTo>
                <a:lnTo>
                  <a:pt x="632387" y="476201"/>
                </a:lnTo>
                <a:lnTo>
                  <a:pt x="642620" y="483742"/>
                </a:lnTo>
                <a:lnTo>
                  <a:pt x="650240" y="473455"/>
                </a:lnTo>
                <a:lnTo>
                  <a:pt x="639981" y="465898"/>
                </a:lnTo>
                <a:close/>
              </a:path>
              <a:path w="697865" h="516254">
                <a:moveTo>
                  <a:pt x="658749" y="440435"/>
                </a:moveTo>
                <a:lnTo>
                  <a:pt x="639981" y="465898"/>
                </a:lnTo>
                <a:lnTo>
                  <a:pt x="650240" y="473455"/>
                </a:lnTo>
                <a:lnTo>
                  <a:pt x="642620" y="483742"/>
                </a:lnTo>
                <a:lnTo>
                  <a:pt x="680874" y="483742"/>
                </a:lnTo>
                <a:lnTo>
                  <a:pt x="658749" y="440435"/>
                </a:lnTo>
                <a:close/>
              </a:path>
              <a:path w="697865" h="516254">
                <a:moveTo>
                  <a:pt x="7620" y="0"/>
                </a:moveTo>
                <a:lnTo>
                  <a:pt x="0" y="10159"/>
                </a:lnTo>
                <a:lnTo>
                  <a:pt x="632387" y="476201"/>
                </a:lnTo>
                <a:lnTo>
                  <a:pt x="639981" y="465898"/>
                </a:lnTo>
                <a:lnTo>
                  <a:pt x="7620" y="0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0" name="object 390"/>
          <p:cNvSpPr/>
          <p:nvPr/>
        </p:nvSpPr>
        <p:spPr>
          <a:xfrm>
            <a:off x="3060360" y="7846560"/>
            <a:ext cx="697320" cy="515520"/>
          </a:xfrm>
          <a:custGeom>
            <a:avLst/>
            <a:gdLst>
              <a:gd name="textAreaLeft" fmla="*/ 0 w 697320"/>
              <a:gd name="textAreaRight" fmla="*/ 698040 w 697320"/>
              <a:gd name="textAreaTop" fmla="*/ 0 h 515520"/>
              <a:gd name="textAreaBottom" fmla="*/ 516240 h 515520"/>
            </a:gdLst>
            <a:ahLst/>
            <a:cxnLst/>
            <a:rect l="textAreaLeft" t="textAreaTop" r="textAreaRight" b="textAreaBottom"/>
            <a:pathLst>
              <a:path w="697864" h="516254">
                <a:moveTo>
                  <a:pt x="38734" y="440435"/>
                </a:moveTo>
                <a:lnTo>
                  <a:pt x="0" y="516254"/>
                </a:lnTo>
                <a:lnTo>
                  <a:pt x="83946" y="501776"/>
                </a:lnTo>
                <a:lnTo>
                  <a:pt x="70654" y="483742"/>
                </a:lnTo>
                <a:lnTo>
                  <a:pt x="54863" y="483742"/>
                </a:lnTo>
                <a:lnTo>
                  <a:pt x="47370" y="473455"/>
                </a:lnTo>
                <a:lnTo>
                  <a:pt x="57546" y="465958"/>
                </a:lnTo>
                <a:lnTo>
                  <a:pt x="38734" y="440435"/>
                </a:lnTo>
                <a:close/>
              </a:path>
              <a:path w="697864" h="516254">
                <a:moveTo>
                  <a:pt x="57546" y="465958"/>
                </a:moveTo>
                <a:lnTo>
                  <a:pt x="47370" y="473455"/>
                </a:lnTo>
                <a:lnTo>
                  <a:pt x="54863" y="483742"/>
                </a:lnTo>
                <a:lnTo>
                  <a:pt x="65096" y="476201"/>
                </a:lnTo>
                <a:lnTo>
                  <a:pt x="57546" y="465958"/>
                </a:lnTo>
                <a:close/>
              </a:path>
              <a:path w="697864" h="516254">
                <a:moveTo>
                  <a:pt x="65096" y="476201"/>
                </a:moveTo>
                <a:lnTo>
                  <a:pt x="54863" y="483742"/>
                </a:lnTo>
                <a:lnTo>
                  <a:pt x="70654" y="483742"/>
                </a:lnTo>
                <a:lnTo>
                  <a:pt x="65096" y="476201"/>
                </a:lnTo>
                <a:close/>
              </a:path>
              <a:path w="697864" h="516254">
                <a:moveTo>
                  <a:pt x="689991" y="0"/>
                </a:moveTo>
                <a:lnTo>
                  <a:pt x="57546" y="465958"/>
                </a:lnTo>
                <a:lnTo>
                  <a:pt x="65096" y="476201"/>
                </a:lnTo>
                <a:lnTo>
                  <a:pt x="697483" y="10159"/>
                </a:lnTo>
                <a:lnTo>
                  <a:pt x="689991" y="0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1" name="object 391"/>
          <p:cNvSpPr/>
          <p:nvPr/>
        </p:nvSpPr>
        <p:spPr>
          <a:xfrm>
            <a:off x="3060360" y="4803480"/>
            <a:ext cx="697320" cy="515520"/>
          </a:xfrm>
          <a:custGeom>
            <a:avLst/>
            <a:gdLst>
              <a:gd name="textAreaLeft" fmla="*/ 0 w 697320"/>
              <a:gd name="textAreaRight" fmla="*/ 698040 w 697320"/>
              <a:gd name="textAreaTop" fmla="*/ 0 h 515520"/>
              <a:gd name="textAreaBottom" fmla="*/ 516240 h 515520"/>
            </a:gdLst>
            <a:ahLst/>
            <a:cxnLst/>
            <a:rect l="textAreaLeft" t="textAreaTop" r="textAreaRight" b="textAreaBottom"/>
            <a:pathLst>
              <a:path w="697864" h="516254">
                <a:moveTo>
                  <a:pt x="65096" y="40053"/>
                </a:moveTo>
                <a:lnTo>
                  <a:pt x="57546" y="50296"/>
                </a:lnTo>
                <a:lnTo>
                  <a:pt x="689991" y="516254"/>
                </a:lnTo>
                <a:lnTo>
                  <a:pt x="697483" y="506094"/>
                </a:lnTo>
                <a:lnTo>
                  <a:pt x="65096" y="40053"/>
                </a:lnTo>
                <a:close/>
              </a:path>
              <a:path w="697864" h="516254">
                <a:moveTo>
                  <a:pt x="0" y="0"/>
                </a:moveTo>
                <a:lnTo>
                  <a:pt x="38734" y="75818"/>
                </a:lnTo>
                <a:lnTo>
                  <a:pt x="57546" y="50296"/>
                </a:lnTo>
                <a:lnTo>
                  <a:pt x="47370" y="42799"/>
                </a:lnTo>
                <a:lnTo>
                  <a:pt x="54863" y="32512"/>
                </a:lnTo>
                <a:lnTo>
                  <a:pt x="70654" y="32512"/>
                </a:lnTo>
                <a:lnTo>
                  <a:pt x="83946" y="14477"/>
                </a:lnTo>
                <a:lnTo>
                  <a:pt x="0" y="0"/>
                </a:lnTo>
                <a:close/>
              </a:path>
              <a:path w="697864" h="516254">
                <a:moveTo>
                  <a:pt x="54863" y="32512"/>
                </a:moveTo>
                <a:lnTo>
                  <a:pt x="47370" y="42799"/>
                </a:lnTo>
                <a:lnTo>
                  <a:pt x="57546" y="50296"/>
                </a:lnTo>
                <a:lnTo>
                  <a:pt x="65096" y="40053"/>
                </a:lnTo>
                <a:lnTo>
                  <a:pt x="54863" y="32512"/>
                </a:lnTo>
                <a:close/>
              </a:path>
              <a:path w="697864" h="516254">
                <a:moveTo>
                  <a:pt x="70654" y="32512"/>
                </a:moveTo>
                <a:lnTo>
                  <a:pt x="54863" y="32512"/>
                </a:lnTo>
                <a:lnTo>
                  <a:pt x="65096" y="40053"/>
                </a:lnTo>
                <a:lnTo>
                  <a:pt x="70654" y="32512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496944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Репозиторий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83" name="object 505"/>
          <p:cNvGrpSpPr/>
          <p:nvPr/>
        </p:nvGrpSpPr>
        <p:grpSpPr>
          <a:xfrm>
            <a:off x="5748480" y="4026600"/>
            <a:ext cx="871200" cy="3330360"/>
            <a:chOff x="5748480" y="4026600"/>
            <a:chExt cx="871200" cy="3330360"/>
          </a:xfrm>
        </p:grpSpPr>
        <p:pic>
          <p:nvPicPr>
            <p:cNvPr id="284" name="object 506"/>
            <p:cNvPicPr/>
            <p:nvPr/>
          </p:nvPicPr>
          <p:blipFill>
            <a:blip r:embed="rId2"/>
            <a:stretch/>
          </p:blipFill>
          <p:spPr>
            <a:xfrm>
              <a:off x="6349320" y="6076440"/>
              <a:ext cx="219600" cy="265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5" name="object 507"/>
            <p:cNvPicPr/>
            <p:nvPr/>
          </p:nvPicPr>
          <p:blipFill>
            <a:blip r:embed="rId3"/>
            <a:stretch/>
          </p:blipFill>
          <p:spPr>
            <a:xfrm>
              <a:off x="6294240" y="5041440"/>
              <a:ext cx="325440" cy="29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6" name="object 508"/>
            <p:cNvPicPr/>
            <p:nvPr/>
          </p:nvPicPr>
          <p:blipFill>
            <a:blip r:embed="rId3"/>
            <a:stretch/>
          </p:blipFill>
          <p:spPr>
            <a:xfrm>
              <a:off x="6294240" y="5552280"/>
              <a:ext cx="325440" cy="299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7" name="object 509"/>
            <p:cNvPicPr/>
            <p:nvPr/>
          </p:nvPicPr>
          <p:blipFill>
            <a:blip r:embed="rId2"/>
            <a:stretch/>
          </p:blipFill>
          <p:spPr>
            <a:xfrm>
              <a:off x="6349320" y="6582240"/>
              <a:ext cx="219600" cy="265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8" name="object 510"/>
            <p:cNvPicPr/>
            <p:nvPr/>
          </p:nvPicPr>
          <p:blipFill>
            <a:blip r:embed="rId2"/>
            <a:stretch/>
          </p:blipFill>
          <p:spPr>
            <a:xfrm>
              <a:off x="6349320" y="7091280"/>
              <a:ext cx="219600" cy="265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9" name="object 511"/>
            <p:cNvPicPr/>
            <p:nvPr/>
          </p:nvPicPr>
          <p:blipFill>
            <a:blip r:embed="rId3"/>
            <a:stretch/>
          </p:blipFill>
          <p:spPr>
            <a:xfrm>
              <a:off x="5748480" y="4026600"/>
              <a:ext cx="325440" cy="297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90" name="object 512"/>
          <p:cNvSpPr/>
          <p:nvPr/>
        </p:nvSpPr>
        <p:spPr>
          <a:xfrm>
            <a:off x="6241680" y="4020480"/>
            <a:ext cx="1987560" cy="28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My</a:t>
            </a:r>
            <a:r>
              <a:rPr lang="en-US" sz="1800" b="0" strike="noStrike" spc="-1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Big</a:t>
            </a:r>
            <a:r>
              <a:rPr lang="en-US" sz="1800" b="0" strike="noStrike" spc="-2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12">
                <a:solidFill>
                  <a:srgbClr val="000000"/>
                </a:solidFill>
                <a:latin typeface="Microsoft Sans Serif"/>
              </a:rPr>
              <a:t>Project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object 513"/>
          <p:cNvSpPr/>
          <p:nvPr/>
        </p:nvSpPr>
        <p:spPr>
          <a:xfrm>
            <a:off x="6836040" y="5034960"/>
            <a:ext cx="629640" cy="28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26">
                <a:solidFill>
                  <a:srgbClr val="000000"/>
                </a:solidFill>
                <a:latin typeface="Microsoft Sans Serif"/>
              </a:rPr>
              <a:t>app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object 514"/>
          <p:cNvSpPr/>
          <p:nvPr/>
        </p:nvSpPr>
        <p:spPr>
          <a:xfrm>
            <a:off x="6836040" y="5546880"/>
            <a:ext cx="986760" cy="28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12">
                <a:solidFill>
                  <a:srgbClr val="000000"/>
                </a:solidFill>
                <a:latin typeface="Microsoft Sans Serif"/>
              </a:rPr>
              <a:t>config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object 515"/>
          <p:cNvSpPr/>
          <p:nvPr/>
        </p:nvSpPr>
        <p:spPr>
          <a:xfrm>
            <a:off x="6836040" y="6052680"/>
            <a:ext cx="1575000" cy="28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12">
                <a:solidFill>
                  <a:srgbClr val="000000"/>
                </a:solidFill>
                <a:latin typeface="Microsoft Sans Serif"/>
              </a:rPr>
              <a:t>index.php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object 516"/>
          <p:cNvSpPr/>
          <p:nvPr/>
        </p:nvSpPr>
        <p:spPr>
          <a:xfrm>
            <a:off x="6836040" y="6557760"/>
            <a:ext cx="1203120" cy="28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12">
                <a:solidFill>
                  <a:srgbClr val="000000"/>
                </a:solidFill>
                <a:latin typeface="Microsoft Sans Serif"/>
              </a:rPr>
              <a:t>api.php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object 517"/>
          <p:cNvSpPr/>
          <p:nvPr/>
        </p:nvSpPr>
        <p:spPr>
          <a:xfrm>
            <a:off x="6836040" y="7067160"/>
            <a:ext cx="1575720" cy="28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12">
                <a:solidFill>
                  <a:srgbClr val="000000"/>
                </a:solidFill>
                <a:latin typeface="Microsoft Sans Serif"/>
              </a:rPr>
              <a:t>styles.css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96" name="object 518"/>
          <p:cNvGrpSpPr/>
          <p:nvPr/>
        </p:nvGrpSpPr>
        <p:grpSpPr>
          <a:xfrm>
            <a:off x="5500080" y="4116240"/>
            <a:ext cx="1119600" cy="1667880"/>
            <a:chOff x="5500080" y="4116240"/>
            <a:chExt cx="1119600" cy="1667880"/>
          </a:xfrm>
        </p:grpSpPr>
        <p:pic>
          <p:nvPicPr>
            <p:cNvPr id="297" name="object 519"/>
            <p:cNvPicPr/>
            <p:nvPr/>
          </p:nvPicPr>
          <p:blipFill>
            <a:blip r:embed="rId4"/>
            <a:stretch/>
          </p:blipFill>
          <p:spPr>
            <a:xfrm>
              <a:off x="6083640" y="5106960"/>
              <a:ext cx="119520" cy="165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8" name="object 520"/>
            <p:cNvPicPr/>
            <p:nvPr/>
          </p:nvPicPr>
          <p:blipFill>
            <a:blip r:embed="rId4"/>
            <a:stretch/>
          </p:blipFill>
          <p:spPr>
            <a:xfrm>
              <a:off x="6083640" y="5618880"/>
              <a:ext cx="119520" cy="165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9" name="object 521"/>
            <p:cNvPicPr/>
            <p:nvPr/>
          </p:nvPicPr>
          <p:blipFill>
            <a:blip r:embed="rId5"/>
            <a:stretch/>
          </p:blipFill>
          <p:spPr>
            <a:xfrm>
              <a:off x="5500080" y="4116240"/>
              <a:ext cx="165240" cy="118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0" name="object 522"/>
            <p:cNvPicPr/>
            <p:nvPr/>
          </p:nvPicPr>
          <p:blipFill>
            <a:blip r:embed="rId3"/>
            <a:stretch/>
          </p:blipFill>
          <p:spPr>
            <a:xfrm>
              <a:off x="6294240" y="4535640"/>
              <a:ext cx="325440" cy="297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01" name="object 523"/>
          <p:cNvSpPr/>
          <p:nvPr/>
        </p:nvSpPr>
        <p:spPr>
          <a:xfrm>
            <a:off x="6836040" y="4529880"/>
            <a:ext cx="514080" cy="28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21">
                <a:solidFill>
                  <a:srgbClr val="C81D4A"/>
                </a:solidFill>
                <a:latin typeface="Microsoft Sans Serif"/>
              </a:rPr>
              <a:t>.git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2" name="object 524"/>
          <p:cNvGrpSpPr/>
          <p:nvPr/>
        </p:nvGrpSpPr>
        <p:grpSpPr>
          <a:xfrm>
            <a:off x="1086840" y="3749040"/>
            <a:ext cx="7324920" cy="3811320"/>
            <a:chOff x="1086840" y="3749040"/>
            <a:chExt cx="7324920" cy="3811320"/>
          </a:xfrm>
        </p:grpSpPr>
        <p:pic>
          <p:nvPicPr>
            <p:cNvPr id="303" name="object 525"/>
            <p:cNvPicPr/>
            <p:nvPr/>
          </p:nvPicPr>
          <p:blipFill>
            <a:blip r:embed="rId6"/>
            <a:stretch/>
          </p:blipFill>
          <p:spPr>
            <a:xfrm>
              <a:off x="6083640" y="4602600"/>
              <a:ext cx="119520" cy="163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4" name="object 526"/>
            <p:cNvSpPr/>
            <p:nvPr/>
          </p:nvSpPr>
          <p:spPr>
            <a:xfrm>
              <a:off x="5303520" y="3749040"/>
              <a:ext cx="3108240" cy="3811320"/>
            </a:xfrm>
            <a:custGeom>
              <a:avLst/>
              <a:gdLst>
                <a:gd name="textAreaLeft" fmla="*/ 0 w 3108240"/>
                <a:gd name="textAreaRight" fmla="*/ 3108960 w 3108240"/>
                <a:gd name="textAreaTop" fmla="*/ 0 h 3811320"/>
                <a:gd name="textAreaBottom" fmla="*/ 3812040 h 3811320"/>
              </a:gdLst>
              <a:ahLst/>
              <a:cxnLst/>
              <a:rect l="textAreaLeft" t="textAreaTop" r="textAreaRight" b="textAreaBottom"/>
              <a:pathLst>
                <a:path w="3108959" h="3811904">
                  <a:moveTo>
                    <a:pt x="0" y="147319"/>
                  </a:moveTo>
                  <a:lnTo>
                    <a:pt x="7506" y="100738"/>
                  </a:lnTo>
                  <a:lnTo>
                    <a:pt x="28411" y="60295"/>
                  </a:lnTo>
                  <a:lnTo>
                    <a:pt x="60295" y="28411"/>
                  </a:lnTo>
                  <a:lnTo>
                    <a:pt x="100738" y="7506"/>
                  </a:lnTo>
                  <a:lnTo>
                    <a:pt x="147319" y="0"/>
                  </a:lnTo>
                  <a:lnTo>
                    <a:pt x="2961639" y="0"/>
                  </a:lnTo>
                  <a:lnTo>
                    <a:pt x="3008221" y="7506"/>
                  </a:lnTo>
                  <a:lnTo>
                    <a:pt x="3048664" y="28411"/>
                  </a:lnTo>
                  <a:lnTo>
                    <a:pt x="3080548" y="60295"/>
                  </a:lnTo>
                  <a:lnTo>
                    <a:pt x="3101453" y="100738"/>
                  </a:lnTo>
                  <a:lnTo>
                    <a:pt x="3108959" y="147319"/>
                  </a:lnTo>
                  <a:lnTo>
                    <a:pt x="3108959" y="3664204"/>
                  </a:lnTo>
                  <a:lnTo>
                    <a:pt x="3101453" y="3710785"/>
                  </a:lnTo>
                  <a:lnTo>
                    <a:pt x="3080548" y="3751228"/>
                  </a:lnTo>
                  <a:lnTo>
                    <a:pt x="3048664" y="3783112"/>
                  </a:lnTo>
                  <a:lnTo>
                    <a:pt x="3008221" y="3804017"/>
                  </a:lnTo>
                  <a:lnTo>
                    <a:pt x="2961639" y="3811523"/>
                  </a:lnTo>
                  <a:lnTo>
                    <a:pt x="147319" y="3811523"/>
                  </a:lnTo>
                  <a:lnTo>
                    <a:pt x="100738" y="3804017"/>
                  </a:lnTo>
                  <a:lnTo>
                    <a:pt x="60295" y="3783112"/>
                  </a:lnTo>
                  <a:lnTo>
                    <a:pt x="28411" y="3751228"/>
                  </a:lnTo>
                  <a:lnTo>
                    <a:pt x="7506" y="3710785"/>
                  </a:lnTo>
                  <a:lnTo>
                    <a:pt x="0" y="3664204"/>
                  </a:lnTo>
                  <a:lnTo>
                    <a:pt x="0" y="147319"/>
                  </a:lnTo>
                  <a:close/>
                </a:path>
              </a:pathLst>
            </a:custGeom>
            <a:noFill/>
            <a:ln w="9143">
              <a:solidFill>
                <a:srgbClr val="C716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05" name="object 527"/>
            <p:cNvPicPr/>
            <p:nvPr/>
          </p:nvPicPr>
          <p:blipFill>
            <a:blip r:embed="rId2"/>
            <a:stretch/>
          </p:blipFill>
          <p:spPr>
            <a:xfrm>
              <a:off x="1687320" y="6076440"/>
              <a:ext cx="219600" cy="265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6" name="object 528"/>
            <p:cNvPicPr/>
            <p:nvPr/>
          </p:nvPicPr>
          <p:blipFill>
            <a:blip r:embed="rId3"/>
            <a:stretch/>
          </p:blipFill>
          <p:spPr>
            <a:xfrm>
              <a:off x="1632240" y="5041440"/>
              <a:ext cx="325440" cy="29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7" name="object 529"/>
            <p:cNvPicPr/>
            <p:nvPr/>
          </p:nvPicPr>
          <p:blipFill>
            <a:blip r:embed="rId3"/>
            <a:stretch/>
          </p:blipFill>
          <p:spPr>
            <a:xfrm>
              <a:off x="1632240" y="5552280"/>
              <a:ext cx="325440" cy="299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8" name="object 530"/>
            <p:cNvPicPr/>
            <p:nvPr/>
          </p:nvPicPr>
          <p:blipFill>
            <a:blip r:embed="rId2"/>
            <a:stretch/>
          </p:blipFill>
          <p:spPr>
            <a:xfrm>
              <a:off x="1687320" y="6582240"/>
              <a:ext cx="219600" cy="265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9" name="object 531"/>
            <p:cNvPicPr/>
            <p:nvPr/>
          </p:nvPicPr>
          <p:blipFill>
            <a:blip r:embed="rId2"/>
            <a:stretch/>
          </p:blipFill>
          <p:spPr>
            <a:xfrm>
              <a:off x="1687320" y="7091280"/>
              <a:ext cx="219600" cy="265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0" name="object 532"/>
            <p:cNvPicPr/>
            <p:nvPr/>
          </p:nvPicPr>
          <p:blipFill>
            <a:blip r:embed="rId3"/>
            <a:stretch/>
          </p:blipFill>
          <p:spPr>
            <a:xfrm>
              <a:off x="1086840" y="4026600"/>
              <a:ext cx="325440" cy="297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11" name="object 533"/>
          <p:cNvSpPr/>
          <p:nvPr/>
        </p:nvSpPr>
        <p:spPr>
          <a:xfrm>
            <a:off x="1578240" y="4020480"/>
            <a:ext cx="2079000" cy="28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My</a:t>
            </a:r>
            <a:r>
              <a:rPr lang="en-US" sz="1800" b="0" strike="noStrike" spc="-1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Big</a:t>
            </a:r>
            <a:r>
              <a:rPr lang="en-US" sz="1800" b="0" strike="noStrike" spc="-2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12">
                <a:solidFill>
                  <a:srgbClr val="000000"/>
                </a:solidFill>
                <a:latin typeface="Microsoft Sans Serif"/>
              </a:rPr>
              <a:t>Project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object 534"/>
          <p:cNvSpPr/>
          <p:nvPr/>
        </p:nvSpPr>
        <p:spPr>
          <a:xfrm>
            <a:off x="2172600" y="5034960"/>
            <a:ext cx="593280" cy="28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26">
                <a:solidFill>
                  <a:srgbClr val="000000"/>
                </a:solidFill>
                <a:latin typeface="Microsoft Sans Serif"/>
              </a:rPr>
              <a:t>app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object 535"/>
          <p:cNvSpPr/>
          <p:nvPr/>
        </p:nvSpPr>
        <p:spPr>
          <a:xfrm>
            <a:off x="2172600" y="5546880"/>
            <a:ext cx="929880" cy="28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12">
                <a:solidFill>
                  <a:srgbClr val="000000"/>
                </a:solidFill>
                <a:latin typeface="Microsoft Sans Serif"/>
              </a:rPr>
              <a:t>config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object 536"/>
          <p:cNvSpPr/>
          <p:nvPr/>
        </p:nvSpPr>
        <p:spPr>
          <a:xfrm>
            <a:off x="2172600" y="6052680"/>
            <a:ext cx="1484640" cy="28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12">
                <a:solidFill>
                  <a:srgbClr val="000000"/>
                </a:solidFill>
                <a:latin typeface="Microsoft Sans Serif"/>
              </a:rPr>
              <a:t>index.php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object 537"/>
          <p:cNvSpPr/>
          <p:nvPr/>
        </p:nvSpPr>
        <p:spPr>
          <a:xfrm>
            <a:off x="2172600" y="6557760"/>
            <a:ext cx="1134000" cy="28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12">
                <a:solidFill>
                  <a:srgbClr val="000000"/>
                </a:solidFill>
                <a:latin typeface="Microsoft Sans Serif"/>
              </a:rPr>
              <a:t>api.php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object 538"/>
          <p:cNvSpPr/>
          <p:nvPr/>
        </p:nvSpPr>
        <p:spPr>
          <a:xfrm>
            <a:off x="2172600" y="7067160"/>
            <a:ext cx="1011960" cy="28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12">
                <a:solidFill>
                  <a:srgbClr val="000000"/>
                </a:solidFill>
                <a:latin typeface="Microsoft Sans Serif"/>
              </a:rPr>
              <a:t>styles.css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7" name="object 539"/>
          <p:cNvGrpSpPr/>
          <p:nvPr/>
        </p:nvGrpSpPr>
        <p:grpSpPr>
          <a:xfrm>
            <a:off x="838080" y="4116240"/>
            <a:ext cx="1119600" cy="1667880"/>
            <a:chOff x="838080" y="4116240"/>
            <a:chExt cx="1119600" cy="1667880"/>
          </a:xfrm>
        </p:grpSpPr>
        <p:pic>
          <p:nvPicPr>
            <p:cNvPr id="318" name="object 540"/>
            <p:cNvPicPr/>
            <p:nvPr/>
          </p:nvPicPr>
          <p:blipFill>
            <a:blip r:embed="rId7"/>
            <a:stretch/>
          </p:blipFill>
          <p:spPr>
            <a:xfrm>
              <a:off x="1422000" y="5106960"/>
              <a:ext cx="118080" cy="165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9" name="object 541"/>
            <p:cNvPicPr/>
            <p:nvPr/>
          </p:nvPicPr>
          <p:blipFill>
            <a:blip r:embed="rId7"/>
            <a:stretch/>
          </p:blipFill>
          <p:spPr>
            <a:xfrm>
              <a:off x="1422000" y="5618880"/>
              <a:ext cx="118080" cy="165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0" name="object 542"/>
            <p:cNvPicPr/>
            <p:nvPr/>
          </p:nvPicPr>
          <p:blipFill>
            <a:blip r:embed="rId5"/>
            <a:stretch/>
          </p:blipFill>
          <p:spPr>
            <a:xfrm>
              <a:off x="838080" y="4116240"/>
              <a:ext cx="165240" cy="118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1" name="object 543"/>
            <p:cNvPicPr/>
            <p:nvPr/>
          </p:nvPicPr>
          <p:blipFill>
            <a:blip r:embed="rId3"/>
            <a:stretch/>
          </p:blipFill>
          <p:spPr>
            <a:xfrm>
              <a:off x="1632240" y="4535640"/>
              <a:ext cx="325440" cy="297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22" name="object 544"/>
          <p:cNvSpPr/>
          <p:nvPr/>
        </p:nvSpPr>
        <p:spPr>
          <a:xfrm>
            <a:off x="2172600" y="4529880"/>
            <a:ext cx="484560" cy="28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21">
                <a:solidFill>
                  <a:srgbClr val="C81D4A"/>
                </a:solidFill>
                <a:latin typeface="Microsoft Sans Serif"/>
              </a:rPr>
              <a:t>.git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23" name="object 545"/>
          <p:cNvGrpSpPr/>
          <p:nvPr/>
        </p:nvGrpSpPr>
        <p:grpSpPr>
          <a:xfrm>
            <a:off x="640080" y="3749040"/>
            <a:ext cx="4663440" cy="3811320"/>
            <a:chOff x="640080" y="3749040"/>
            <a:chExt cx="4663440" cy="3811320"/>
          </a:xfrm>
        </p:grpSpPr>
        <p:pic>
          <p:nvPicPr>
            <p:cNvPr id="324" name="object 546"/>
            <p:cNvPicPr/>
            <p:nvPr/>
          </p:nvPicPr>
          <p:blipFill>
            <a:blip r:embed="rId8"/>
            <a:stretch/>
          </p:blipFill>
          <p:spPr>
            <a:xfrm>
              <a:off x="1422000" y="4602600"/>
              <a:ext cx="118080" cy="163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5" name="object 547"/>
            <p:cNvSpPr/>
            <p:nvPr/>
          </p:nvSpPr>
          <p:spPr>
            <a:xfrm>
              <a:off x="640080" y="3749040"/>
              <a:ext cx="3110040" cy="3811320"/>
            </a:xfrm>
            <a:custGeom>
              <a:avLst/>
              <a:gdLst>
                <a:gd name="textAreaLeft" fmla="*/ 0 w 3110040"/>
                <a:gd name="textAreaRight" fmla="*/ 3110760 w 3110040"/>
                <a:gd name="textAreaTop" fmla="*/ 0 h 3811320"/>
                <a:gd name="textAreaBottom" fmla="*/ 3812040 h 3811320"/>
              </a:gdLst>
              <a:ahLst/>
              <a:cxnLst/>
              <a:rect l="textAreaLeft" t="textAreaTop" r="textAreaRight" b="textAreaBottom"/>
              <a:pathLst>
                <a:path w="3110865" h="3811904">
                  <a:moveTo>
                    <a:pt x="0" y="147319"/>
                  </a:moveTo>
                  <a:lnTo>
                    <a:pt x="7512" y="100787"/>
                  </a:lnTo>
                  <a:lnTo>
                    <a:pt x="28432" y="60350"/>
                  </a:lnTo>
                  <a:lnTo>
                    <a:pt x="60333" y="28447"/>
                  </a:lnTo>
                  <a:lnTo>
                    <a:pt x="100788" y="7518"/>
                  </a:lnTo>
                  <a:lnTo>
                    <a:pt x="147370" y="0"/>
                  </a:lnTo>
                  <a:lnTo>
                    <a:pt x="2963164" y="0"/>
                  </a:lnTo>
                  <a:lnTo>
                    <a:pt x="3009696" y="7518"/>
                  </a:lnTo>
                  <a:lnTo>
                    <a:pt x="3050133" y="28448"/>
                  </a:lnTo>
                  <a:lnTo>
                    <a:pt x="3082035" y="60350"/>
                  </a:lnTo>
                  <a:lnTo>
                    <a:pt x="3102965" y="100787"/>
                  </a:lnTo>
                  <a:lnTo>
                    <a:pt x="3110484" y="147319"/>
                  </a:lnTo>
                  <a:lnTo>
                    <a:pt x="3110484" y="3664204"/>
                  </a:lnTo>
                  <a:lnTo>
                    <a:pt x="3102965" y="3710736"/>
                  </a:lnTo>
                  <a:lnTo>
                    <a:pt x="3082036" y="3751173"/>
                  </a:lnTo>
                  <a:lnTo>
                    <a:pt x="3050133" y="3783076"/>
                  </a:lnTo>
                  <a:lnTo>
                    <a:pt x="3009696" y="3804005"/>
                  </a:lnTo>
                  <a:lnTo>
                    <a:pt x="2963164" y="3811523"/>
                  </a:lnTo>
                  <a:lnTo>
                    <a:pt x="147370" y="3811523"/>
                  </a:lnTo>
                  <a:lnTo>
                    <a:pt x="100788" y="3804005"/>
                  </a:lnTo>
                  <a:lnTo>
                    <a:pt x="60333" y="3783075"/>
                  </a:lnTo>
                  <a:lnTo>
                    <a:pt x="28432" y="3751173"/>
                  </a:lnTo>
                  <a:lnTo>
                    <a:pt x="7512" y="3710736"/>
                  </a:lnTo>
                  <a:lnTo>
                    <a:pt x="0" y="3664204"/>
                  </a:lnTo>
                  <a:lnTo>
                    <a:pt x="0" y="147319"/>
                  </a:lnTo>
                  <a:close/>
                </a:path>
              </a:pathLst>
            </a:custGeom>
            <a:noFill/>
            <a:ln w="9144">
              <a:solidFill>
                <a:srgbClr val="C716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6" name="object 548"/>
            <p:cNvSpPr/>
            <p:nvPr/>
          </p:nvSpPr>
          <p:spPr>
            <a:xfrm>
              <a:off x="3753720" y="4731840"/>
              <a:ext cx="1549800" cy="2115000"/>
            </a:xfrm>
            <a:custGeom>
              <a:avLst/>
              <a:gdLst>
                <a:gd name="textAreaLeft" fmla="*/ 0 w 1549800"/>
                <a:gd name="textAreaRight" fmla="*/ 1550520 w 1549800"/>
                <a:gd name="textAreaTop" fmla="*/ 0 h 2115000"/>
                <a:gd name="textAreaBottom" fmla="*/ 2115720 h 2115000"/>
              </a:gdLst>
              <a:ahLst/>
              <a:cxnLst/>
              <a:rect l="textAreaLeft" t="textAreaTop" r="textAreaRight" b="textAreaBottom"/>
              <a:pathLst>
                <a:path w="1550670" h="2115820">
                  <a:moveTo>
                    <a:pt x="1550162" y="2070862"/>
                  </a:moveTo>
                  <a:lnTo>
                    <a:pt x="76200" y="2070862"/>
                  </a:lnTo>
                  <a:lnTo>
                    <a:pt x="76200" y="2039112"/>
                  </a:lnTo>
                  <a:lnTo>
                    <a:pt x="0" y="2077212"/>
                  </a:lnTo>
                  <a:lnTo>
                    <a:pt x="76200" y="2115312"/>
                  </a:lnTo>
                  <a:lnTo>
                    <a:pt x="76200" y="2083562"/>
                  </a:lnTo>
                  <a:lnTo>
                    <a:pt x="1550162" y="2083562"/>
                  </a:lnTo>
                  <a:lnTo>
                    <a:pt x="1550162" y="2070862"/>
                  </a:lnTo>
                  <a:close/>
                </a:path>
                <a:path w="1550670" h="2115820">
                  <a:moveTo>
                    <a:pt x="1550162" y="1053084"/>
                  </a:moveTo>
                  <a:lnTo>
                    <a:pt x="1537462" y="1046734"/>
                  </a:lnTo>
                  <a:lnTo>
                    <a:pt x="1473962" y="1014984"/>
                  </a:lnTo>
                  <a:lnTo>
                    <a:pt x="1473962" y="1046734"/>
                  </a:lnTo>
                  <a:lnTo>
                    <a:pt x="0" y="1046734"/>
                  </a:lnTo>
                  <a:lnTo>
                    <a:pt x="0" y="1059434"/>
                  </a:lnTo>
                  <a:lnTo>
                    <a:pt x="1473962" y="1059434"/>
                  </a:lnTo>
                  <a:lnTo>
                    <a:pt x="1473962" y="1091184"/>
                  </a:lnTo>
                  <a:lnTo>
                    <a:pt x="1537462" y="1059434"/>
                  </a:lnTo>
                  <a:lnTo>
                    <a:pt x="1550162" y="1053084"/>
                  </a:lnTo>
                  <a:close/>
                </a:path>
                <a:path w="1550670" h="2115820">
                  <a:moveTo>
                    <a:pt x="1550162" y="31750"/>
                  </a:moveTo>
                  <a:lnTo>
                    <a:pt x="76200" y="3175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1550162" y="44450"/>
                  </a:lnTo>
                  <a:lnTo>
                    <a:pt x="1550162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27" name="object 549"/>
          <p:cNvSpPr/>
          <p:nvPr/>
        </p:nvSpPr>
        <p:spPr>
          <a:xfrm>
            <a:off x="3993840" y="4244400"/>
            <a:ext cx="1069920" cy="31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</a:rPr>
              <a:t>git</a:t>
            </a:r>
            <a:r>
              <a:rPr lang="en-US" sz="2000" b="1" strike="noStrike" spc="-12">
                <a:solidFill>
                  <a:srgbClr val="000000"/>
                </a:solidFill>
                <a:latin typeface="Arial"/>
              </a:rPr>
              <a:t> clone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object 550"/>
          <p:cNvSpPr/>
          <p:nvPr/>
        </p:nvSpPr>
        <p:spPr>
          <a:xfrm>
            <a:off x="4021200" y="5259600"/>
            <a:ext cx="1012680" cy="31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</a:rPr>
              <a:t>git</a:t>
            </a:r>
            <a:r>
              <a:rPr lang="en-US" sz="2000" b="1" strike="noStrike" spc="-21">
                <a:solidFill>
                  <a:srgbClr val="000000"/>
                </a:solidFill>
                <a:latin typeface="Arial"/>
              </a:rPr>
              <a:t> push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object 551"/>
          <p:cNvSpPr/>
          <p:nvPr/>
        </p:nvSpPr>
        <p:spPr>
          <a:xfrm>
            <a:off x="4100760" y="6283440"/>
            <a:ext cx="855720" cy="31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</a:rPr>
              <a:t>git</a:t>
            </a:r>
            <a:r>
              <a:rPr lang="en-US" sz="2000" b="1" strike="noStrike" spc="-35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b="1" strike="noStrike" spc="-21">
                <a:solidFill>
                  <a:srgbClr val="000000"/>
                </a:solidFill>
                <a:latin typeface="Arial"/>
              </a:rPr>
              <a:t>pull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object 552"/>
          <p:cNvSpPr/>
          <p:nvPr/>
        </p:nvSpPr>
        <p:spPr>
          <a:xfrm>
            <a:off x="621720" y="7829640"/>
            <a:ext cx="3264120" cy="56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1" strike="noStrike" spc="-12">
                <a:solidFill>
                  <a:srgbClr val="000000"/>
                </a:solidFill>
                <a:latin typeface="Arial"/>
              </a:rPr>
              <a:t>Локальный репозиторий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(рабочая</a:t>
            </a:r>
            <a:r>
              <a:rPr lang="en-US" sz="1800" b="1" strike="noStrike" spc="-86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b="1" strike="noStrike" spc="-12">
                <a:solidFill>
                  <a:srgbClr val="000000"/>
                </a:solidFill>
                <a:latin typeface="Arial"/>
              </a:rPr>
              <a:t>копия)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object 553"/>
          <p:cNvSpPr/>
          <p:nvPr/>
        </p:nvSpPr>
        <p:spPr>
          <a:xfrm>
            <a:off x="5388480" y="7829640"/>
            <a:ext cx="3297960" cy="28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1" strike="noStrike" spc="-12">
                <a:solidFill>
                  <a:srgbClr val="000000"/>
                </a:solidFill>
                <a:latin typeface="Arial"/>
              </a:rPr>
              <a:t>Центральный репозиторий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592200" y="2834640"/>
            <a:ext cx="9008640" cy="4058280"/>
          </a:xfrm>
          <a:prstGeom prst="rect">
            <a:avLst/>
          </a:prstGeom>
          <a:noFill/>
          <a:ln w="0">
            <a:noFill/>
          </a:ln>
        </p:spPr>
        <p:txBody>
          <a:bodyPr lIns="0" tIns="136440" rIns="0" bIns="0" anchor="t">
            <a:noAutofit/>
          </a:bodyPr>
          <a:lstStyle/>
          <a:p>
            <a:pPr marL="12600" indent="0">
              <a:lnSpc>
                <a:spcPts val="7781"/>
              </a:lnSpc>
              <a:spcBef>
                <a:spcPts val="1074"/>
              </a:spcBef>
              <a:buNone/>
              <a:tabLst>
                <a:tab pos="0" algn="l"/>
              </a:tabLst>
            </a:pPr>
            <a:r>
              <a:rPr lang="en-US" sz="7200" b="1" strike="noStrike" spc="-12">
                <a:solidFill>
                  <a:srgbClr val="C71647"/>
                </a:solidFill>
                <a:latin typeface="Arial"/>
              </a:rPr>
              <a:t>Внесение изменений</a:t>
            </a:r>
            <a:endParaRPr lang="en-US" sz="7200" b="0" strike="noStrike" spc="-1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ts val="7659"/>
              </a:lnSpc>
              <a:buNone/>
              <a:tabLst>
                <a:tab pos="0" algn="l"/>
              </a:tabLst>
            </a:pPr>
            <a:r>
              <a:rPr lang="en-US" sz="7200" b="1" strike="noStrike" spc="-1">
                <a:solidFill>
                  <a:srgbClr val="C71647"/>
                </a:solidFill>
                <a:latin typeface="Arial"/>
              </a:rPr>
              <a:t>и</a:t>
            </a:r>
            <a:r>
              <a:rPr lang="en-US" sz="7200" b="1" strike="noStrike" spc="-7">
                <a:solidFill>
                  <a:srgbClr val="C71647"/>
                </a:solidFill>
                <a:latin typeface="Arial"/>
              </a:rPr>
              <a:t> </a:t>
            </a:r>
            <a:r>
              <a:rPr lang="en-US" sz="7200" b="1" strike="noStrike" spc="-1">
                <a:solidFill>
                  <a:srgbClr val="C71647"/>
                </a:solidFill>
                <a:latin typeface="Arial"/>
              </a:rPr>
              <a:t>их </a:t>
            </a:r>
            <a:r>
              <a:rPr lang="en-US" sz="7200" b="1" strike="noStrike" spc="-12">
                <a:solidFill>
                  <a:srgbClr val="C71647"/>
                </a:solidFill>
                <a:latin typeface="Arial"/>
              </a:rPr>
              <a:t>отправка</a:t>
            </a:r>
            <a:endParaRPr lang="en-US" sz="7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3" name="object 659"/>
          <p:cNvPicPr/>
          <p:nvPr/>
        </p:nvPicPr>
        <p:blipFill>
          <a:blip r:embed="rId2"/>
          <a:stretch/>
        </p:blipFill>
        <p:spPr>
          <a:xfrm>
            <a:off x="5943600" y="114120"/>
            <a:ext cx="4342680" cy="10057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/>
          </p:nvPr>
        </p:nvSpPr>
        <p:spPr>
          <a:xfrm>
            <a:off x="627840" y="3631680"/>
            <a:ext cx="4918680" cy="5887800"/>
          </a:xfrm>
          <a:prstGeom prst="rect">
            <a:avLst/>
          </a:prstGeom>
          <a:noFill/>
          <a:ln w="0">
            <a:noFill/>
          </a:ln>
        </p:spPr>
        <p:txBody>
          <a:bodyPr lIns="0" tIns="1224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pos="0" algn="l"/>
              </a:tabLst>
            </a:pPr>
            <a:r>
              <a:rPr lang="en-US" sz="2800" b="0" strike="noStrike" spc="-1" dirty="0" err="1">
                <a:solidFill>
                  <a:schemeClr val="dk1"/>
                </a:solidFill>
                <a:latin typeface="Courier New"/>
              </a:rPr>
              <a:t>git</a:t>
            </a:r>
            <a:r>
              <a:rPr lang="en-US" sz="2800" b="0" strike="noStrike" spc="-21" dirty="0">
                <a:solidFill>
                  <a:schemeClr val="dk1"/>
                </a:solidFill>
                <a:latin typeface="Courier New"/>
              </a:rPr>
              <a:t> </a:t>
            </a:r>
            <a:r>
              <a:rPr lang="en-US" sz="2800" b="0" strike="noStrike" spc="-12" dirty="0">
                <a:solidFill>
                  <a:schemeClr val="dk1"/>
                </a:solidFill>
                <a:latin typeface="Courier New"/>
              </a:rPr>
              <a:t>status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00000"/>
              </a:lnSpc>
              <a:spcBef>
                <a:spcPts val="2271"/>
              </a:spcBef>
              <a:buNone/>
              <a:tabLst>
                <a:tab pos="0" algn="l"/>
              </a:tabLst>
            </a:pPr>
            <a:r>
              <a:rPr lang="en-US" sz="2800" b="0" strike="noStrike" spc="-1" dirty="0" err="1">
                <a:solidFill>
                  <a:schemeClr val="dk1"/>
                </a:solidFill>
                <a:latin typeface="Courier New"/>
              </a:rPr>
              <a:t>git</a:t>
            </a:r>
            <a:r>
              <a:rPr lang="en-US" sz="2800" b="0" strike="noStrike" spc="-21" dirty="0">
                <a:solidFill>
                  <a:schemeClr val="dk1"/>
                </a:solidFill>
                <a:latin typeface="Courier New"/>
              </a:rPr>
              <a:t> </a:t>
            </a:r>
            <a:r>
              <a:rPr lang="en-US" sz="2800" b="0" strike="noStrike" spc="-1" dirty="0">
                <a:solidFill>
                  <a:schemeClr val="dk1"/>
                </a:solidFill>
                <a:latin typeface="Courier New"/>
              </a:rPr>
              <a:t>add</a:t>
            </a:r>
            <a:r>
              <a:rPr lang="en-US" sz="2800" b="0" strike="noStrike" spc="-21" dirty="0">
                <a:solidFill>
                  <a:schemeClr val="dk1"/>
                </a:solidFill>
                <a:latin typeface="Courier New"/>
              </a:rPr>
              <a:t> </a:t>
            </a:r>
            <a:r>
              <a:rPr lang="en-US" sz="2800" b="0" strike="noStrike" spc="-52" dirty="0">
                <a:solidFill>
                  <a:schemeClr val="dk1"/>
                </a:solidFill>
                <a:latin typeface="Courier New"/>
              </a:rPr>
              <a:t>.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00000"/>
              </a:lnSpc>
              <a:spcBef>
                <a:spcPts val="2279"/>
              </a:spcBef>
              <a:buNone/>
              <a:tabLst>
                <a:tab pos="0" algn="l"/>
              </a:tabLst>
            </a:pPr>
            <a:r>
              <a:rPr lang="en-US" sz="2800" b="0" strike="noStrike" spc="-1" dirty="0" err="1">
                <a:solidFill>
                  <a:schemeClr val="dk1"/>
                </a:solidFill>
                <a:latin typeface="Courier New"/>
              </a:rPr>
              <a:t>git</a:t>
            </a:r>
            <a:r>
              <a:rPr lang="en-US" sz="2800" b="0" strike="noStrike" spc="-21" dirty="0">
                <a:solidFill>
                  <a:schemeClr val="dk1"/>
                </a:solidFill>
                <a:latin typeface="Courier New"/>
              </a:rPr>
              <a:t> </a:t>
            </a:r>
            <a:r>
              <a:rPr lang="en-US" sz="2800" b="0" strike="noStrike" spc="-1" dirty="0">
                <a:solidFill>
                  <a:schemeClr val="dk1"/>
                </a:solidFill>
                <a:latin typeface="Courier New"/>
              </a:rPr>
              <a:t>commit</a:t>
            </a:r>
            <a:r>
              <a:rPr lang="en-US" sz="2800" b="0" strike="noStrike" spc="-32" dirty="0">
                <a:solidFill>
                  <a:schemeClr val="dk1"/>
                </a:solidFill>
                <a:latin typeface="Courier New"/>
              </a:rPr>
              <a:t> </a:t>
            </a:r>
            <a:r>
              <a:rPr lang="en-US" sz="2800" b="0" strike="noStrike" spc="-12" dirty="0">
                <a:solidFill>
                  <a:schemeClr val="dk1"/>
                </a:solidFill>
                <a:latin typeface="Courier New"/>
              </a:rPr>
              <a:t>-</a:t>
            </a:r>
            <a:r>
              <a:rPr lang="en-US" sz="2800" b="0" strike="noStrike" spc="-1" dirty="0">
                <a:solidFill>
                  <a:schemeClr val="dk1"/>
                </a:solidFill>
                <a:latin typeface="Courier New"/>
              </a:rPr>
              <a:t>m</a:t>
            </a:r>
            <a:r>
              <a:rPr lang="en-US" sz="2800" b="0" strike="noStrike" spc="-21" dirty="0">
                <a:solidFill>
                  <a:schemeClr val="dk1"/>
                </a:solidFill>
                <a:latin typeface="Courier New"/>
              </a:rPr>
              <a:t> </a:t>
            </a:r>
            <a:r>
              <a:rPr lang="en-US" sz="2800" b="0" strike="noStrike" spc="-12" dirty="0">
                <a:solidFill>
                  <a:schemeClr val="dk1"/>
                </a:solidFill>
                <a:latin typeface="Courier New"/>
              </a:rPr>
              <a:t>'message'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00000"/>
              </a:lnSpc>
              <a:spcBef>
                <a:spcPts val="1556"/>
              </a:spcBef>
              <a:buNone/>
              <a:tabLst>
                <a:tab pos="0" algn="l"/>
              </a:tabLst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0" strike="noStrike" spc="-1" dirty="0" err="1">
                <a:solidFill>
                  <a:schemeClr val="dk1"/>
                </a:solidFill>
                <a:latin typeface="Courier New"/>
              </a:rPr>
              <a:t>git</a:t>
            </a:r>
            <a:r>
              <a:rPr lang="en-US" sz="2800" b="0" strike="noStrike" spc="-26" dirty="0">
                <a:solidFill>
                  <a:schemeClr val="dk1"/>
                </a:solidFill>
                <a:latin typeface="Courier New"/>
              </a:rPr>
              <a:t> </a:t>
            </a:r>
            <a:r>
              <a:rPr lang="en-US" sz="2800" b="0" strike="noStrike" spc="-21" dirty="0">
                <a:solidFill>
                  <a:schemeClr val="dk1"/>
                </a:solidFill>
                <a:latin typeface="Courier New"/>
              </a:rPr>
              <a:t>push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61040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Основные</a:t>
            </a:r>
            <a:r>
              <a:rPr lang="en-US" sz="6000" b="1" strike="noStrike" spc="-32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команды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/>
          </p:nvPr>
        </p:nvSpPr>
        <p:spPr>
          <a:xfrm>
            <a:off x="592200" y="2834640"/>
            <a:ext cx="5877000" cy="6009480"/>
          </a:xfrm>
          <a:prstGeom prst="rect">
            <a:avLst/>
          </a:prstGeom>
          <a:noFill/>
          <a:ln w="0">
            <a:noFill/>
          </a:ln>
        </p:spPr>
        <p:txBody>
          <a:bodyPr lIns="0" tIns="133920" rIns="0" bIns="0" anchor="t">
            <a:noAutofit/>
          </a:bodyPr>
          <a:lstStyle/>
          <a:p>
            <a:pPr marL="12600" indent="0">
              <a:lnSpc>
                <a:spcPts val="7781"/>
              </a:lnSpc>
              <a:spcBef>
                <a:spcPts val="1054"/>
              </a:spcBef>
              <a:buNone/>
              <a:tabLst>
                <a:tab pos="0" algn="l"/>
              </a:tabLst>
            </a:pPr>
            <a:r>
              <a:rPr lang="en-US" sz="7200" b="1" strike="noStrike" spc="-12">
                <a:solidFill>
                  <a:srgbClr val="C71647"/>
                </a:solidFill>
                <a:latin typeface="Arial"/>
              </a:rPr>
              <a:t>Обновление локального репозитория</a:t>
            </a:r>
            <a:endParaRPr lang="en-US" sz="7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7" name="object 667"/>
          <p:cNvPicPr/>
          <p:nvPr/>
        </p:nvPicPr>
        <p:blipFill>
          <a:blip r:embed="rId2"/>
          <a:stretch/>
        </p:blipFill>
        <p:spPr>
          <a:xfrm>
            <a:off x="5558040" y="114120"/>
            <a:ext cx="4728240" cy="10057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6718680" cy="17499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ts val="684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Версии</a:t>
            </a:r>
            <a:r>
              <a:rPr lang="en-US" sz="6000" b="1" strike="noStrike" spc="-21">
                <a:solidFill>
                  <a:srgbClr val="C81D4A"/>
                </a:solidFill>
                <a:latin typeface="Arial"/>
              </a:rPr>
              <a:t> кода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ts val="6840"/>
              </a:lnSpc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в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репозиториях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object 681"/>
          <p:cNvSpPr/>
          <p:nvPr/>
        </p:nvSpPr>
        <p:spPr>
          <a:xfrm>
            <a:off x="630360" y="8435880"/>
            <a:ext cx="1970280" cy="52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12600">
              <a:lnSpc>
                <a:spcPts val="2089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object 682"/>
          <p:cNvSpPr/>
          <p:nvPr/>
        </p:nvSpPr>
        <p:spPr>
          <a:xfrm>
            <a:off x="630360" y="4349520"/>
            <a:ext cx="2162880" cy="1585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lang="en-US" sz="3200" b="1" strike="noStrike" spc="-26">
                <a:solidFill>
                  <a:srgbClr val="C81D4A"/>
                </a:solidFill>
                <a:latin typeface="Arial"/>
              </a:rPr>
              <a:t>01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219"/>
              </a:spcBef>
            </a:pPr>
            <a:r>
              <a:rPr lang="en-US" sz="1800" b="0" strike="noStrike" spc="-21">
                <a:solidFill>
                  <a:srgbClr val="000000"/>
                </a:solidFill>
                <a:latin typeface="Microsoft Sans Serif"/>
              </a:rPr>
              <a:t>Локальная</a:t>
            </a:r>
            <a:r>
              <a:rPr lang="en-US" sz="1800" b="0" strike="noStrike" spc="-3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версия</a:t>
            </a:r>
            <a:r>
              <a:rPr lang="en-US" sz="1800" b="0" strike="noStrike" spc="-2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52">
                <a:solidFill>
                  <a:srgbClr val="000000"/>
                </a:solidFill>
                <a:latin typeface="Microsoft Sans Serif"/>
              </a:rPr>
              <a:t>= </a:t>
            </a: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удалённая</a:t>
            </a:r>
            <a:r>
              <a:rPr lang="en-US" sz="1800" b="0" strike="noStrike" spc="2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12">
                <a:solidFill>
                  <a:srgbClr val="000000"/>
                </a:solidFill>
                <a:latin typeface="Microsoft Sans Serif"/>
              </a:rPr>
              <a:t>версия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object 683"/>
          <p:cNvSpPr/>
          <p:nvPr/>
        </p:nvSpPr>
        <p:spPr>
          <a:xfrm>
            <a:off x="5297040" y="4349520"/>
            <a:ext cx="2162880" cy="1585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lang="en-US" sz="3200" b="1" strike="noStrike" spc="-26">
                <a:solidFill>
                  <a:srgbClr val="C81D4A"/>
                </a:solidFill>
                <a:latin typeface="Arial"/>
              </a:rPr>
              <a:t>02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219"/>
              </a:spcBef>
            </a:pPr>
            <a:r>
              <a:rPr lang="en-US" sz="1800" b="0" strike="noStrike" spc="-21">
                <a:solidFill>
                  <a:srgbClr val="000000"/>
                </a:solidFill>
                <a:latin typeface="Microsoft Sans Serif"/>
              </a:rPr>
              <a:t>Локальная</a:t>
            </a:r>
            <a:r>
              <a:rPr lang="en-US" sz="1800" b="0" strike="noStrike" spc="-3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версия</a:t>
            </a:r>
            <a:r>
              <a:rPr lang="en-US" sz="1800" b="0" strike="noStrike" spc="-2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52">
                <a:solidFill>
                  <a:srgbClr val="000000"/>
                </a:solidFill>
                <a:latin typeface="Microsoft Sans Serif"/>
              </a:rPr>
              <a:t>&gt; </a:t>
            </a: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удалённая</a:t>
            </a:r>
            <a:r>
              <a:rPr lang="en-US" sz="1800" b="0" strike="noStrike" spc="2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12">
                <a:solidFill>
                  <a:srgbClr val="000000"/>
                </a:solidFill>
                <a:latin typeface="Microsoft Sans Serif"/>
              </a:rPr>
              <a:t>версия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object 684"/>
          <p:cNvSpPr/>
          <p:nvPr/>
        </p:nvSpPr>
        <p:spPr>
          <a:xfrm>
            <a:off x="630360" y="7384680"/>
            <a:ext cx="2569680" cy="103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3200" b="1" strike="noStrike" spc="-26">
                <a:solidFill>
                  <a:srgbClr val="C81D4A"/>
                </a:solidFill>
                <a:latin typeface="Arial"/>
              </a:rPr>
              <a:t>03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ts val="2089"/>
              </a:lnSpc>
            </a:pPr>
            <a:r>
              <a:rPr lang="en-US" sz="1800" b="0" strike="noStrike" spc="-21">
                <a:solidFill>
                  <a:srgbClr val="000000"/>
                </a:solidFill>
                <a:latin typeface="Microsoft Sans Serif"/>
                <a:ea typeface="Noto Sans CJK SC"/>
              </a:rPr>
              <a:t>Локальная</a:t>
            </a:r>
            <a:r>
              <a:rPr lang="en-US" sz="1800" b="0" strike="noStrike" spc="-32">
                <a:solidFill>
                  <a:srgbClr val="000000"/>
                </a:solidFill>
                <a:latin typeface="Microsoft Sans Serif"/>
                <a:ea typeface="Noto Sans CJK SC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Microsoft Sans Serif"/>
                <a:ea typeface="Noto Sans CJK SC"/>
              </a:rPr>
              <a:t>версия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ts val="2089"/>
              </a:lnSpc>
            </a:pPr>
            <a:r>
              <a:rPr lang="en-US" sz="1800" b="0" strike="noStrike" spc="-52">
                <a:solidFill>
                  <a:srgbClr val="000000"/>
                </a:solidFill>
                <a:latin typeface="Microsoft Sans Serif"/>
                <a:ea typeface="Noto Sans CJK SC"/>
              </a:rPr>
              <a:t>&lt; </a:t>
            </a:r>
            <a:r>
              <a:rPr lang="en-US" sz="1800" b="0" strike="noStrike" spc="-1">
                <a:solidFill>
                  <a:srgbClr val="000000"/>
                </a:solidFill>
                <a:latin typeface="Microsoft Sans Serif"/>
                <a:ea typeface="Noto Sans CJK SC"/>
              </a:rPr>
              <a:t>удалённая</a:t>
            </a:r>
            <a:r>
              <a:rPr lang="en-US" sz="1800" b="0" strike="noStrike" spc="21">
                <a:solidFill>
                  <a:srgbClr val="000000"/>
                </a:solidFill>
                <a:latin typeface="Microsoft Sans Serif"/>
                <a:ea typeface="Noto Sans CJK SC"/>
              </a:rPr>
              <a:t> </a:t>
            </a:r>
            <a:r>
              <a:rPr lang="en-US" sz="1800" b="0" strike="noStrike" spc="-12">
                <a:solidFill>
                  <a:srgbClr val="000000"/>
                </a:solidFill>
                <a:latin typeface="Microsoft Sans Serif"/>
                <a:ea typeface="Noto Sans CJK SC"/>
              </a:rPr>
              <a:t>версия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object 685"/>
          <p:cNvSpPr/>
          <p:nvPr/>
        </p:nvSpPr>
        <p:spPr>
          <a:xfrm>
            <a:off x="5297040" y="7384680"/>
            <a:ext cx="1873800" cy="127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3200" b="1" strike="noStrike" spc="-26">
                <a:solidFill>
                  <a:srgbClr val="C81D4A"/>
                </a:solidFill>
                <a:latin typeface="Arial"/>
              </a:rPr>
              <a:t>04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806"/>
              </a:spcBef>
            </a:pPr>
            <a:r>
              <a:rPr lang="en-US" sz="1800" b="0" strike="noStrike" spc="-32">
                <a:solidFill>
                  <a:srgbClr val="000000"/>
                </a:solidFill>
                <a:latin typeface="Microsoft Sans Serif"/>
              </a:rPr>
              <a:t>Конфликт</a:t>
            </a:r>
            <a:r>
              <a:rPr lang="en-US" sz="1800" b="0" strike="noStrike" spc="-7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12">
                <a:solidFill>
                  <a:srgbClr val="000000"/>
                </a:solidFill>
                <a:latin typeface="Microsoft Sans Serif"/>
              </a:rPr>
              <a:t>версий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671868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Конфликт</a:t>
            </a:r>
            <a:r>
              <a:rPr lang="en-US" sz="6000" b="1" strike="noStrike" spc="-26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версий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object 688"/>
          <p:cNvSpPr/>
          <p:nvPr/>
        </p:nvSpPr>
        <p:spPr>
          <a:xfrm>
            <a:off x="635040" y="4001040"/>
            <a:ext cx="1879200" cy="137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lang="en-US" sz="2000" b="0" strike="noStrike" spc="-12">
                <a:solidFill>
                  <a:srgbClr val="000000"/>
                </a:solidFill>
                <a:latin typeface="Microsoft Sans Serif"/>
              </a:rPr>
              <a:t>Сервер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086"/>
              </a:spcBef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2000" b="0" strike="noStrike" spc="-21">
                <a:solidFill>
                  <a:srgbClr val="000000"/>
                </a:solidFill>
                <a:latin typeface="Microsoft Sans Serif"/>
              </a:rPr>
              <a:t>Компьютер</a:t>
            </a:r>
            <a:r>
              <a:rPr lang="en-US" sz="20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000" b="0" strike="noStrike" spc="-60">
                <a:solidFill>
                  <a:srgbClr val="000000"/>
                </a:solidFill>
                <a:latin typeface="Microsoft Sans Serif"/>
              </a:rPr>
              <a:t>1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object 689"/>
          <p:cNvSpPr/>
          <p:nvPr/>
        </p:nvSpPr>
        <p:spPr>
          <a:xfrm>
            <a:off x="3416040" y="3885480"/>
            <a:ext cx="629280" cy="630360"/>
          </a:xfrm>
          <a:custGeom>
            <a:avLst/>
            <a:gdLst>
              <a:gd name="textAreaLeft" fmla="*/ 0 w 629280"/>
              <a:gd name="textAreaRight" fmla="*/ 630000 w 629280"/>
              <a:gd name="textAreaTop" fmla="*/ 0 h 630360"/>
              <a:gd name="textAreaBottom" fmla="*/ 631080 h 630360"/>
            </a:gdLst>
            <a:ahLst/>
            <a:cxnLst/>
            <a:rect l="textAreaLeft" t="textAreaTop" r="textAreaRight" b="textAreaBottom"/>
            <a:pathLst>
              <a:path w="629920" h="631189">
                <a:moveTo>
                  <a:pt x="0" y="314706"/>
                </a:moveTo>
                <a:lnTo>
                  <a:pt x="3410" y="268188"/>
                </a:lnTo>
                <a:lnTo>
                  <a:pt x="13319" y="223794"/>
                </a:lnTo>
                <a:lnTo>
                  <a:pt x="29240" y="182009"/>
                </a:lnTo>
                <a:lnTo>
                  <a:pt x="50687" y="143320"/>
                </a:lnTo>
                <a:lnTo>
                  <a:pt x="77173" y="108213"/>
                </a:lnTo>
                <a:lnTo>
                  <a:pt x="108213" y="77173"/>
                </a:lnTo>
                <a:lnTo>
                  <a:pt x="143320" y="50687"/>
                </a:lnTo>
                <a:lnTo>
                  <a:pt x="182009" y="29240"/>
                </a:lnTo>
                <a:lnTo>
                  <a:pt x="223794" y="13319"/>
                </a:lnTo>
                <a:lnTo>
                  <a:pt x="268188" y="3410"/>
                </a:lnTo>
                <a:lnTo>
                  <a:pt x="314705" y="0"/>
                </a:lnTo>
                <a:lnTo>
                  <a:pt x="361223" y="3410"/>
                </a:lnTo>
                <a:lnTo>
                  <a:pt x="405617" y="13319"/>
                </a:lnTo>
                <a:lnTo>
                  <a:pt x="447402" y="29240"/>
                </a:lnTo>
                <a:lnTo>
                  <a:pt x="486091" y="50687"/>
                </a:lnTo>
                <a:lnTo>
                  <a:pt x="521198" y="77173"/>
                </a:lnTo>
                <a:lnTo>
                  <a:pt x="552238" y="108213"/>
                </a:lnTo>
                <a:lnTo>
                  <a:pt x="578724" y="143320"/>
                </a:lnTo>
                <a:lnTo>
                  <a:pt x="600171" y="182009"/>
                </a:lnTo>
                <a:lnTo>
                  <a:pt x="616092" y="223794"/>
                </a:lnTo>
                <a:lnTo>
                  <a:pt x="626001" y="268188"/>
                </a:lnTo>
                <a:lnTo>
                  <a:pt x="629412" y="314706"/>
                </a:lnTo>
                <a:lnTo>
                  <a:pt x="629412" y="316229"/>
                </a:lnTo>
                <a:lnTo>
                  <a:pt x="626001" y="362747"/>
                </a:lnTo>
                <a:lnTo>
                  <a:pt x="616092" y="407141"/>
                </a:lnTo>
                <a:lnTo>
                  <a:pt x="600171" y="448926"/>
                </a:lnTo>
                <a:lnTo>
                  <a:pt x="578724" y="487615"/>
                </a:lnTo>
                <a:lnTo>
                  <a:pt x="552238" y="522722"/>
                </a:lnTo>
                <a:lnTo>
                  <a:pt x="521198" y="553762"/>
                </a:lnTo>
                <a:lnTo>
                  <a:pt x="486091" y="580248"/>
                </a:lnTo>
                <a:lnTo>
                  <a:pt x="447402" y="601695"/>
                </a:lnTo>
                <a:lnTo>
                  <a:pt x="405617" y="617616"/>
                </a:lnTo>
                <a:lnTo>
                  <a:pt x="361223" y="627525"/>
                </a:lnTo>
                <a:lnTo>
                  <a:pt x="314705" y="630936"/>
                </a:lnTo>
                <a:lnTo>
                  <a:pt x="268188" y="627525"/>
                </a:lnTo>
                <a:lnTo>
                  <a:pt x="223794" y="617616"/>
                </a:lnTo>
                <a:lnTo>
                  <a:pt x="182009" y="601695"/>
                </a:lnTo>
                <a:lnTo>
                  <a:pt x="143320" y="580248"/>
                </a:lnTo>
                <a:lnTo>
                  <a:pt x="108213" y="553762"/>
                </a:lnTo>
                <a:lnTo>
                  <a:pt x="77173" y="522722"/>
                </a:lnTo>
                <a:lnTo>
                  <a:pt x="50687" y="487615"/>
                </a:lnTo>
                <a:lnTo>
                  <a:pt x="29240" y="448926"/>
                </a:lnTo>
                <a:lnTo>
                  <a:pt x="13319" y="407141"/>
                </a:lnTo>
                <a:lnTo>
                  <a:pt x="3410" y="362747"/>
                </a:lnTo>
                <a:lnTo>
                  <a:pt x="0" y="316229"/>
                </a:lnTo>
                <a:lnTo>
                  <a:pt x="0" y="314706"/>
                </a:lnTo>
                <a:close/>
              </a:path>
            </a:pathLst>
          </a:custGeom>
          <a:noFill/>
          <a:ln w="25908">
            <a:solidFill>
              <a:srgbClr val="C81D4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object 690"/>
          <p:cNvSpPr/>
          <p:nvPr/>
        </p:nvSpPr>
        <p:spPr>
          <a:xfrm>
            <a:off x="635040" y="6046200"/>
            <a:ext cx="1879200" cy="29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12600">
              <a:lnSpc>
                <a:spcPts val="2316"/>
              </a:lnSpc>
            </a:pPr>
            <a:r>
              <a:rPr lang="en-US" sz="2000" b="0" strike="noStrike" spc="-21">
                <a:solidFill>
                  <a:srgbClr val="000000"/>
                </a:solidFill>
                <a:latin typeface="Microsoft Sans Serif"/>
              </a:rPr>
              <a:t>Компьютер</a:t>
            </a:r>
            <a:r>
              <a:rPr lang="en-US" sz="20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000" b="0" strike="noStrike" spc="-60">
                <a:solidFill>
                  <a:srgbClr val="000000"/>
                </a:solidFill>
                <a:latin typeface="Microsoft Sans Serif"/>
              </a:rPr>
              <a:t>2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671868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Конфликт</a:t>
            </a:r>
            <a:r>
              <a:rPr lang="en-US" sz="6000" b="1" strike="noStrike" spc="-26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версий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object 698"/>
          <p:cNvSpPr/>
          <p:nvPr/>
        </p:nvSpPr>
        <p:spPr>
          <a:xfrm>
            <a:off x="635040" y="4001040"/>
            <a:ext cx="1650600" cy="137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lang="en-US" sz="2000" b="0" strike="noStrike" spc="-12">
                <a:solidFill>
                  <a:srgbClr val="000000"/>
                </a:solidFill>
                <a:latin typeface="Microsoft Sans Serif"/>
              </a:rPr>
              <a:t>Сервер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086"/>
              </a:spcBef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2000" b="0" strike="noStrike" spc="-21">
                <a:solidFill>
                  <a:srgbClr val="000000"/>
                </a:solidFill>
                <a:latin typeface="Microsoft Sans Serif"/>
              </a:rPr>
              <a:t>Компьютер</a:t>
            </a:r>
            <a:r>
              <a:rPr lang="en-US" sz="20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000" b="0" strike="noStrike" spc="-60">
                <a:solidFill>
                  <a:srgbClr val="000000"/>
                </a:solidFill>
                <a:latin typeface="Microsoft Sans Serif"/>
              </a:rPr>
              <a:t>1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object 699"/>
          <p:cNvSpPr/>
          <p:nvPr/>
        </p:nvSpPr>
        <p:spPr>
          <a:xfrm>
            <a:off x="3416040" y="3885480"/>
            <a:ext cx="629280" cy="630360"/>
          </a:xfrm>
          <a:custGeom>
            <a:avLst/>
            <a:gdLst>
              <a:gd name="textAreaLeft" fmla="*/ 0 w 629280"/>
              <a:gd name="textAreaRight" fmla="*/ 630000 w 629280"/>
              <a:gd name="textAreaTop" fmla="*/ 0 h 630360"/>
              <a:gd name="textAreaBottom" fmla="*/ 631080 h 630360"/>
            </a:gdLst>
            <a:ahLst/>
            <a:cxnLst/>
            <a:rect l="textAreaLeft" t="textAreaTop" r="textAreaRight" b="textAreaBottom"/>
            <a:pathLst>
              <a:path w="629920" h="631189">
                <a:moveTo>
                  <a:pt x="0" y="314706"/>
                </a:moveTo>
                <a:lnTo>
                  <a:pt x="3410" y="268188"/>
                </a:lnTo>
                <a:lnTo>
                  <a:pt x="13319" y="223794"/>
                </a:lnTo>
                <a:lnTo>
                  <a:pt x="29240" y="182009"/>
                </a:lnTo>
                <a:lnTo>
                  <a:pt x="50687" y="143320"/>
                </a:lnTo>
                <a:lnTo>
                  <a:pt x="77173" y="108213"/>
                </a:lnTo>
                <a:lnTo>
                  <a:pt x="108213" y="77173"/>
                </a:lnTo>
                <a:lnTo>
                  <a:pt x="143320" y="50687"/>
                </a:lnTo>
                <a:lnTo>
                  <a:pt x="182009" y="29240"/>
                </a:lnTo>
                <a:lnTo>
                  <a:pt x="223794" y="13319"/>
                </a:lnTo>
                <a:lnTo>
                  <a:pt x="268188" y="3410"/>
                </a:lnTo>
                <a:lnTo>
                  <a:pt x="314705" y="0"/>
                </a:lnTo>
                <a:lnTo>
                  <a:pt x="361223" y="3410"/>
                </a:lnTo>
                <a:lnTo>
                  <a:pt x="405617" y="13319"/>
                </a:lnTo>
                <a:lnTo>
                  <a:pt x="447402" y="29240"/>
                </a:lnTo>
                <a:lnTo>
                  <a:pt x="486091" y="50687"/>
                </a:lnTo>
                <a:lnTo>
                  <a:pt x="521198" y="77173"/>
                </a:lnTo>
                <a:lnTo>
                  <a:pt x="552238" y="108213"/>
                </a:lnTo>
                <a:lnTo>
                  <a:pt x="578724" y="143320"/>
                </a:lnTo>
                <a:lnTo>
                  <a:pt x="600171" y="182009"/>
                </a:lnTo>
                <a:lnTo>
                  <a:pt x="616092" y="223794"/>
                </a:lnTo>
                <a:lnTo>
                  <a:pt x="626001" y="268188"/>
                </a:lnTo>
                <a:lnTo>
                  <a:pt x="629412" y="314706"/>
                </a:lnTo>
                <a:lnTo>
                  <a:pt x="629412" y="316229"/>
                </a:lnTo>
                <a:lnTo>
                  <a:pt x="626001" y="362747"/>
                </a:lnTo>
                <a:lnTo>
                  <a:pt x="616092" y="407141"/>
                </a:lnTo>
                <a:lnTo>
                  <a:pt x="600171" y="448926"/>
                </a:lnTo>
                <a:lnTo>
                  <a:pt x="578724" y="487615"/>
                </a:lnTo>
                <a:lnTo>
                  <a:pt x="552238" y="522722"/>
                </a:lnTo>
                <a:lnTo>
                  <a:pt x="521198" y="553762"/>
                </a:lnTo>
                <a:lnTo>
                  <a:pt x="486091" y="580248"/>
                </a:lnTo>
                <a:lnTo>
                  <a:pt x="447402" y="601695"/>
                </a:lnTo>
                <a:lnTo>
                  <a:pt x="405617" y="617616"/>
                </a:lnTo>
                <a:lnTo>
                  <a:pt x="361223" y="627525"/>
                </a:lnTo>
                <a:lnTo>
                  <a:pt x="314705" y="630936"/>
                </a:lnTo>
                <a:lnTo>
                  <a:pt x="268188" y="627525"/>
                </a:lnTo>
                <a:lnTo>
                  <a:pt x="223794" y="617616"/>
                </a:lnTo>
                <a:lnTo>
                  <a:pt x="182009" y="601695"/>
                </a:lnTo>
                <a:lnTo>
                  <a:pt x="143320" y="580248"/>
                </a:lnTo>
                <a:lnTo>
                  <a:pt x="108213" y="553762"/>
                </a:lnTo>
                <a:lnTo>
                  <a:pt x="77173" y="522722"/>
                </a:lnTo>
                <a:lnTo>
                  <a:pt x="50687" y="487615"/>
                </a:lnTo>
                <a:lnTo>
                  <a:pt x="29240" y="448926"/>
                </a:lnTo>
                <a:lnTo>
                  <a:pt x="13319" y="407141"/>
                </a:lnTo>
                <a:lnTo>
                  <a:pt x="3410" y="362747"/>
                </a:lnTo>
                <a:lnTo>
                  <a:pt x="0" y="316229"/>
                </a:lnTo>
                <a:lnTo>
                  <a:pt x="0" y="314706"/>
                </a:lnTo>
                <a:close/>
              </a:path>
            </a:pathLst>
          </a:custGeom>
          <a:noFill/>
          <a:ln w="25908">
            <a:solidFill>
              <a:srgbClr val="C81D4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51" name="object 700"/>
          <p:cNvGrpSpPr/>
          <p:nvPr/>
        </p:nvGrpSpPr>
        <p:grpSpPr>
          <a:xfrm>
            <a:off x="3416040" y="4899600"/>
            <a:ext cx="2522520" cy="630000"/>
            <a:chOff x="3416040" y="4899600"/>
            <a:chExt cx="2522520" cy="630000"/>
          </a:xfrm>
        </p:grpSpPr>
        <p:sp>
          <p:nvSpPr>
            <p:cNvPr id="352" name="object 701"/>
            <p:cNvSpPr/>
            <p:nvPr/>
          </p:nvSpPr>
          <p:spPr>
            <a:xfrm>
              <a:off x="3416040" y="49003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3" name="object 702"/>
            <p:cNvSpPr/>
            <p:nvPr/>
          </p:nvSpPr>
          <p:spPr>
            <a:xfrm>
              <a:off x="5308200" y="48996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31189" h="629920">
                  <a:moveTo>
                    <a:pt x="316230" y="0"/>
                  </a:moveTo>
                  <a:lnTo>
                    <a:pt x="314706" y="0"/>
                  </a:ln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16230" y="629412"/>
                  </a:lnTo>
                  <a:lnTo>
                    <a:pt x="362747" y="626001"/>
                  </a:lnTo>
                  <a:lnTo>
                    <a:pt x="407141" y="616092"/>
                  </a:lnTo>
                  <a:lnTo>
                    <a:pt x="448926" y="600171"/>
                  </a:lnTo>
                  <a:lnTo>
                    <a:pt x="487615" y="578724"/>
                  </a:lnTo>
                  <a:lnTo>
                    <a:pt x="522722" y="552238"/>
                  </a:lnTo>
                  <a:lnTo>
                    <a:pt x="553762" y="521198"/>
                  </a:lnTo>
                  <a:lnTo>
                    <a:pt x="580248" y="486091"/>
                  </a:lnTo>
                  <a:lnTo>
                    <a:pt x="601695" y="447402"/>
                  </a:lnTo>
                  <a:lnTo>
                    <a:pt x="617616" y="405617"/>
                  </a:lnTo>
                  <a:lnTo>
                    <a:pt x="627525" y="361223"/>
                  </a:lnTo>
                  <a:lnTo>
                    <a:pt x="630936" y="314705"/>
                  </a:lnTo>
                  <a:lnTo>
                    <a:pt x="627525" y="268188"/>
                  </a:lnTo>
                  <a:lnTo>
                    <a:pt x="617616" y="223794"/>
                  </a:lnTo>
                  <a:lnTo>
                    <a:pt x="601695" y="182009"/>
                  </a:lnTo>
                  <a:lnTo>
                    <a:pt x="580248" y="143320"/>
                  </a:lnTo>
                  <a:lnTo>
                    <a:pt x="553762" y="108213"/>
                  </a:lnTo>
                  <a:lnTo>
                    <a:pt x="522722" y="77173"/>
                  </a:lnTo>
                  <a:lnTo>
                    <a:pt x="487615" y="50687"/>
                  </a:lnTo>
                  <a:lnTo>
                    <a:pt x="448926" y="29240"/>
                  </a:lnTo>
                  <a:lnTo>
                    <a:pt x="407141" y="13319"/>
                  </a:lnTo>
                  <a:lnTo>
                    <a:pt x="362747" y="3410"/>
                  </a:lnTo>
                  <a:lnTo>
                    <a:pt x="316230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4" name="object 703"/>
            <p:cNvSpPr/>
            <p:nvPr/>
          </p:nvSpPr>
          <p:spPr>
            <a:xfrm>
              <a:off x="4044600" y="5175360"/>
              <a:ext cx="1262880" cy="75600"/>
            </a:xfrm>
            <a:custGeom>
              <a:avLst/>
              <a:gdLst>
                <a:gd name="textAreaLeft" fmla="*/ 0 w 1262880"/>
                <a:gd name="textAreaRight" fmla="*/ 1263600 w 126288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1263650" h="76200">
                  <a:moveTo>
                    <a:pt x="1187450" y="0"/>
                  </a:moveTo>
                  <a:lnTo>
                    <a:pt x="1187450" y="76200"/>
                  </a:lnTo>
                  <a:lnTo>
                    <a:pt x="1250950" y="44450"/>
                  </a:lnTo>
                  <a:lnTo>
                    <a:pt x="1200150" y="44450"/>
                  </a:lnTo>
                  <a:lnTo>
                    <a:pt x="1200150" y="31750"/>
                  </a:lnTo>
                  <a:lnTo>
                    <a:pt x="1250950" y="31750"/>
                  </a:lnTo>
                  <a:lnTo>
                    <a:pt x="1187450" y="0"/>
                  </a:lnTo>
                  <a:close/>
                </a:path>
                <a:path w="1263650" h="76200">
                  <a:moveTo>
                    <a:pt x="118745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187450" y="44450"/>
                  </a:lnTo>
                  <a:lnTo>
                    <a:pt x="1187450" y="31750"/>
                  </a:lnTo>
                  <a:close/>
                </a:path>
                <a:path w="1263650" h="76200">
                  <a:moveTo>
                    <a:pt x="1250950" y="31750"/>
                  </a:moveTo>
                  <a:lnTo>
                    <a:pt x="1200150" y="31750"/>
                  </a:lnTo>
                  <a:lnTo>
                    <a:pt x="1200150" y="44450"/>
                  </a:lnTo>
                  <a:lnTo>
                    <a:pt x="1250950" y="44450"/>
                  </a:lnTo>
                  <a:lnTo>
                    <a:pt x="1263650" y="38100"/>
                  </a:lnTo>
                  <a:lnTo>
                    <a:pt x="125095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55" name="object 704"/>
          <p:cNvSpPr/>
          <p:nvPr/>
        </p:nvSpPr>
        <p:spPr>
          <a:xfrm>
            <a:off x="3416040" y="5913720"/>
            <a:ext cx="629280" cy="630360"/>
          </a:xfrm>
          <a:custGeom>
            <a:avLst/>
            <a:gdLst>
              <a:gd name="textAreaLeft" fmla="*/ 0 w 629280"/>
              <a:gd name="textAreaRight" fmla="*/ 630000 w 629280"/>
              <a:gd name="textAreaTop" fmla="*/ 0 h 630360"/>
              <a:gd name="textAreaBottom" fmla="*/ 631080 h 630360"/>
            </a:gdLst>
            <a:ahLst/>
            <a:cxnLst/>
            <a:rect l="textAreaLeft" t="textAreaTop" r="textAreaRight" b="textAreaBottom"/>
            <a:pathLst>
              <a:path w="629920" h="631190">
                <a:moveTo>
                  <a:pt x="0" y="314705"/>
                </a:moveTo>
                <a:lnTo>
                  <a:pt x="3410" y="268188"/>
                </a:lnTo>
                <a:lnTo>
                  <a:pt x="13319" y="223794"/>
                </a:lnTo>
                <a:lnTo>
                  <a:pt x="29240" y="182009"/>
                </a:lnTo>
                <a:lnTo>
                  <a:pt x="50687" y="143320"/>
                </a:lnTo>
                <a:lnTo>
                  <a:pt x="77173" y="108213"/>
                </a:lnTo>
                <a:lnTo>
                  <a:pt x="108213" y="77173"/>
                </a:lnTo>
                <a:lnTo>
                  <a:pt x="143320" y="50687"/>
                </a:lnTo>
                <a:lnTo>
                  <a:pt x="182009" y="29240"/>
                </a:lnTo>
                <a:lnTo>
                  <a:pt x="223794" y="13319"/>
                </a:lnTo>
                <a:lnTo>
                  <a:pt x="268188" y="3410"/>
                </a:lnTo>
                <a:lnTo>
                  <a:pt x="314705" y="0"/>
                </a:lnTo>
                <a:lnTo>
                  <a:pt x="361223" y="3410"/>
                </a:lnTo>
                <a:lnTo>
                  <a:pt x="405617" y="13319"/>
                </a:lnTo>
                <a:lnTo>
                  <a:pt x="447402" y="29240"/>
                </a:lnTo>
                <a:lnTo>
                  <a:pt x="486091" y="50687"/>
                </a:lnTo>
                <a:lnTo>
                  <a:pt x="521198" y="77173"/>
                </a:lnTo>
                <a:lnTo>
                  <a:pt x="552238" y="108213"/>
                </a:lnTo>
                <a:lnTo>
                  <a:pt x="578724" y="143320"/>
                </a:lnTo>
                <a:lnTo>
                  <a:pt x="600171" y="182009"/>
                </a:lnTo>
                <a:lnTo>
                  <a:pt x="616092" y="223794"/>
                </a:lnTo>
                <a:lnTo>
                  <a:pt x="626001" y="268188"/>
                </a:lnTo>
                <a:lnTo>
                  <a:pt x="629412" y="314705"/>
                </a:lnTo>
                <a:lnTo>
                  <a:pt x="629412" y="316229"/>
                </a:lnTo>
                <a:lnTo>
                  <a:pt x="626001" y="362747"/>
                </a:lnTo>
                <a:lnTo>
                  <a:pt x="616092" y="407141"/>
                </a:lnTo>
                <a:lnTo>
                  <a:pt x="600171" y="448926"/>
                </a:lnTo>
                <a:lnTo>
                  <a:pt x="578724" y="487615"/>
                </a:lnTo>
                <a:lnTo>
                  <a:pt x="552238" y="522722"/>
                </a:lnTo>
                <a:lnTo>
                  <a:pt x="521198" y="553762"/>
                </a:lnTo>
                <a:lnTo>
                  <a:pt x="486091" y="580248"/>
                </a:lnTo>
                <a:lnTo>
                  <a:pt x="447402" y="601695"/>
                </a:lnTo>
                <a:lnTo>
                  <a:pt x="405617" y="617616"/>
                </a:lnTo>
                <a:lnTo>
                  <a:pt x="361223" y="627525"/>
                </a:lnTo>
                <a:lnTo>
                  <a:pt x="314705" y="630935"/>
                </a:lnTo>
                <a:lnTo>
                  <a:pt x="268188" y="627525"/>
                </a:lnTo>
                <a:lnTo>
                  <a:pt x="223794" y="617616"/>
                </a:lnTo>
                <a:lnTo>
                  <a:pt x="182009" y="601695"/>
                </a:lnTo>
                <a:lnTo>
                  <a:pt x="143320" y="580248"/>
                </a:lnTo>
                <a:lnTo>
                  <a:pt x="108213" y="553762"/>
                </a:lnTo>
                <a:lnTo>
                  <a:pt x="77173" y="522722"/>
                </a:lnTo>
                <a:lnTo>
                  <a:pt x="50687" y="487615"/>
                </a:lnTo>
                <a:lnTo>
                  <a:pt x="29240" y="448926"/>
                </a:lnTo>
                <a:lnTo>
                  <a:pt x="13319" y="407141"/>
                </a:lnTo>
                <a:lnTo>
                  <a:pt x="3410" y="362747"/>
                </a:lnTo>
                <a:lnTo>
                  <a:pt x="0" y="316229"/>
                </a:lnTo>
                <a:lnTo>
                  <a:pt x="0" y="314705"/>
                </a:lnTo>
                <a:close/>
              </a:path>
            </a:pathLst>
          </a:custGeom>
          <a:noFill/>
          <a:ln w="25908">
            <a:solidFill>
              <a:srgbClr val="C81D4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object 705"/>
          <p:cNvSpPr/>
          <p:nvPr/>
        </p:nvSpPr>
        <p:spPr>
          <a:xfrm>
            <a:off x="635040" y="6046200"/>
            <a:ext cx="1879200" cy="29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12600">
              <a:lnSpc>
                <a:spcPts val="2316"/>
              </a:lnSpc>
            </a:pPr>
            <a:r>
              <a:rPr lang="en-US" sz="2000" b="0" strike="noStrike" spc="-21">
                <a:solidFill>
                  <a:srgbClr val="000000"/>
                </a:solidFill>
                <a:latin typeface="Microsoft Sans Serif"/>
              </a:rPr>
              <a:t>Компьютер</a:t>
            </a:r>
            <a:r>
              <a:rPr lang="en-US" sz="20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000" b="0" strike="noStrike" spc="-60">
                <a:solidFill>
                  <a:srgbClr val="000000"/>
                </a:solidFill>
                <a:latin typeface="Microsoft Sans Serif"/>
              </a:rPr>
              <a:t>2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671868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Конфликт</a:t>
            </a:r>
            <a:r>
              <a:rPr lang="en-US" sz="6000" b="1" strike="noStrike" spc="-26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версий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object 707"/>
          <p:cNvSpPr/>
          <p:nvPr/>
        </p:nvSpPr>
        <p:spPr>
          <a:xfrm>
            <a:off x="635040" y="4001040"/>
            <a:ext cx="1650600" cy="137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lang="en-US" sz="2000" b="0" strike="noStrike" spc="-12">
                <a:solidFill>
                  <a:srgbClr val="000000"/>
                </a:solidFill>
                <a:latin typeface="Microsoft Sans Serif"/>
              </a:rPr>
              <a:t>Сервер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086"/>
              </a:spcBef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2000" b="0" strike="noStrike" spc="-21">
                <a:solidFill>
                  <a:srgbClr val="000000"/>
                </a:solidFill>
                <a:latin typeface="Microsoft Sans Serif"/>
              </a:rPr>
              <a:t>Компьютер</a:t>
            </a:r>
            <a:r>
              <a:rPr lang="en-US" sz="20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000" b="0" strike="noStrike" spc="-60">
                <a:solidFill>
                  <a:srgbClr val="000000"/>
                </a:solidFill>
                <a:latin typeface="Microsoft Sans Serif"/>
              </a:rPr>
              <a:t>1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object 708"/>
          <p:cNvSpPr/>
          <p:nvPr/>
        </p:nvSpPr>
        <p:spPr>
          <a:xfrm>
            <a:off x="3416040" y="3885480"/>
            <a:ext cx="629280" cy="630360"/>
          </a:xfrm>
          <a:custGeom>
            <a:avLst/>
            <a:gdLst>
              <a:gd name="textAreaLeft" fmla="*/ 0 w 629280"/>
              <a:gd name="textAreaRight" fmla="*/ 630000 w 629280"/>
              <a:gd name="textAreaTop" fmla="*/ 0 h 630360"/>
              <a:gd name="textAreaBottom" fmla="*/ 631080 h 630360"/>
            </a:gdLst>
            <a:ahLst/>
            <a:cxnLst/>
            <a:rect l="textAreaLeft" t="textAreaTop" r="textAreaRight" b="textAreaBottom"/>
            <a:pathLst>
              <a:path w="629920" h="631189">
                <a:moveTo>
                  <a:pt x="0" y="314706"/>
                </a:moveTo>
                <a:lnTo>
                  <a:pt x="3410" y="268188"/>
                </a:lnTo>
                <a:lnTo>
                  <a:pt x="13319" y="223794"/>
                </a:lnTo>
                <a:lnTo>
                  <a:pt x="29240" y="182009"/>
                </a:lnTo>
                <a:lnTo>
                  <a:pt x="50687" y="143320"/>
                </a:lnTo>
                <a:lnTo>
                  <a:pt x="77173" y="108213"/>
                </a:lnTo>
                <a:lnTo>
                  <a:pt x="108213" y="77173"/>
                </a:lnTo>
                <a:lnTo>
                  <a:pt x="143320" y="50687"/>
                </a:lnTo>
                <a:lnTo>
                  <a:pt x="182009" y="29240"/>
                </a:lnTo>
                <a:lnTo>
                  <a:pt x="223794" y="13319"/>
                </a:lnTo>
                <a:lnTo>
                  <a:pt x="268188" y="3410"/>
                </a:lnTo>
                <a:lnTo>
                  <a:pt x="314705" y="0"/>
                </a:lnTo>
                <a:lnTo>
                  <a:pt x="361223" y="3410"/>
                </a:lnTo>
                <a:lnTo>
                  <a:pt x="405617" y="13319"/>
                </a:lnTo>
                <a:lnTo>
                  <a:pt x="447402" y="29240"/>
                </a:lnTo>
                <a:lnTo>
                  <a:pt x="486091" y="50687"/>
                </a:lnTo>
                <a:lnTo>
                  <a:pt x="521198" y="77173"/>
                </a:lnTo>
                <a:lnTo>
                  <a:pt x="552238" y="108213"/>
                </a:lnTo>
                <a:lnTo>
                  <a:pt x="578724" y="143320"/>
                </a:lnTo>
                <a:lnTo>
                  <a:pt x="600171" y="182009"/>
                </a:lnTo>
                <a:lnTo>
                  <a:pt x="616092" y="223794"/>
                </a:lnTo>
                <a:lnTo>
                  <a:pt x="626001" y="268188"/>
                </a:lnTo>
                <a:lnTo>
                  <a:pt x="629412" y="314706"/>
                </a:lnTo>
                <a:lnTo>
                  <a:pt x="629412" y="316229"/>
                </a:lnTo>
                <a:lnTo>
                  <a:pt x="626001" y="362747"/>
                </a:lnTo>
                <a:lnTo>
                  <a:pt x="616092" y="407141"/>
                </a:lnTo>
                <a:lnTo>
                  <a:pt x="600171" y="448926"/>
                </a:lnTo>
                <a:lnTo>
                  <a:pt x="578724" y="487615"/>
                </a:lnTo>
                <a:lnTo>
                  <a:pt x="552238" y="522722"/>
                </a:lnTo>
                <a:lnTo>
                  <a:pt x="521198" y="553762"/>
                </a:lnTo>
                <a:lnTo>
                  <a:pt x="486091" y="580248"/>
                </a:lnTo>
                <a:lnTo>
                  <a:pt x="447402" y="601695"/>
                </a:lnTo>
                <a:lnTo>
                  <a:pt x="405617" y="617616"/>
                </a:lnTo>
                <a:lnTo>
                  <a:pt x="361223" y="627525"/>
                </a:lnTo>
                <a:lnTo>
                  <a:pt x="314705" y="630936"/>
                </a:lnTo>
                <a:lnTo>
                  <a:pt x="268188" y="627525"/>
                </a:lnTo>
                <a:lnTo>
                  <a:pt x="223794" y="617616"/>
                </a:lnTo>
                <a:lnTo>
                  <a:pt x="182009" y="601695"/>
                </a:lnTo>
                <a:lnTo>
                  <a:pt x="143320" y="580248"/>
                </a:lnTo>
                <a:lnTo>
                  <a:pt x="108213" y="553762"/>
                </a:lnTo>
                <a:lnTo>
                  <a:pt x="77173" y="522722"/>
                </a:lnTo>
                <a:lnTo>
                  <a:pt x="50687" y="487615"/>
                </a:lnTo>
                <a:lnTo>
                  <a:pt x="29240" y="448926"/>
                </a:lnTo>
                <a:lnTo>
                  <a:pt x="13319" y="407141"/>
                </a:lnTo>
                <a:lnTo>
                  <a:pt x="3410" y="362747"/>
                </a:lnTo>
                <a:lnTo>
                  <a:pt x="0" y="316229"/>
                </a:lnTo>
                <a:lnTo>
                  <a:pt x="0" y="314706"/>
                </a:lnTo>
                <a:close/>
              </a:path>
            </a:pathLst>
          </a:custGeom>
          <a:noFill/>
          <a:ln w="25908">
            <a:solidFill>
              <a:srgbClr val="C81D4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60" name="object 709"/>
          <p:cNvGrpSpPr/>
          <p:nvPr/>
        </p:nvGrpSpPr>
        <p:grpSpPr>
          <a:xfrm>
            <a:off x="3416040" y="4899600"/>
            <a:ext cx="2522520" cy="630000"/>
            <a:chOff x="3416040" y="4899600"/>
            <a:chExt cx="2522520" cy="630000"/>
          </a:xfrm>
        </p:grpSpPr>
        <p:sp>
          <p:nvSpPr>
            <p:cNvPr id="361" name="object 710"/>
            <p:cNvSpPr/>
            <p:nvPr/>
          </p:nvSpPr>
          <p:spPr>
            <a:xfrm>
              <a:off x="3416040" y="49003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2" name="object 711"/>
            <p:cNvSpPr/>
            <p:nvPr/>
          </p:nvSpPr>
          <p:spPr>
            <a:xfrm>
              <a:off x="5308200" y="48996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31189" h="629920">
                  <a:moveTo>
                    <a:pt x="316230" y="0"/>
                  </a:moveTo>
                  <a:lnTo>
                    <a:pt x="314706" y="0"/>
                  </a:ln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16230" y="629412"/>
                  </a:lnTo>
                  <a:lnTo>
                    <a:pt x="362747" y="626001"/>
                  </a:lnTo>
                  <a:lnTo>
                    <a:pt x="407141" y="616092"/>
                  </a:lnTo>
                  <a:lnTo>
                    <a:pt x="448926" y="600171"/>
                  </a:lnTo>
                  <a:lnTo>
                    <a:pt x="487615" y="578724"/>
                  </a:lnTo>
                  <a:lnTo>
                    <a:pt x="522722" y="552238"/>
                  </a:lnTo>
                  <a:lnTo>
                    <a:pt x="553762" y="521198"/>
                  </a:lnTo>
                  <a:lnTo>
                    <a:pt x="580248" y="486091"/>
                  </a:lnTo>
                  <a:lnTo>
                    <a:pt x="601695" y="447402"/>
                  </a:lnTo>
                  <a:lnTo>
                    <a:pt x="617616" y="405617"/>
                  </a:lnTo>
                  <a:lnTo>
                    <a:pt x="627525" y="361223"/>
                  </a:lnTo>
                  <a:lnTo>
                    <a:pt x="630936" y="314705"/>
                  </a:lnTo>
                  <a:lnTo>
                    <a:pt x="627525" y="268188"/>
                  </a:lnTo>
                  <a:lnTo>
                    <a:pt x="617616" y="223794"/>
                  </a:lnTo>
                  <a:lnTo>
                    <a:pt x="601695" y="182009"/>
                  </a:lnTo>
                  <a:lnTo>
                    <a:pt x="580248" y="143320"/>
                  </a:lnTo>
                  <a:lnTo>
                    <a:pt x="553762" y="108213"/>
                  </a:lnTo>
                  <a:lnTo>
                    <a:pt x="522722" y="77173"/>
                  </a:lnTo>
                  <a:lnTo>
                    <a:pt x="487615" y="50687"/>
                  </a:lnTo>
                  <a:lnTo>
                    <a:pt x="448926" y="29240"/>
                  </a:lnTo>
                  <a:lnTo>
                    <a:pt x="407141" y="13319"/>
                  </a:lnTo>
                  <a:lnTo>
                    <a:pt x="362747" y="3410"/>
                  </a:lnTo>
                  <a:lnTo>
                    <a:pt x="316230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3" name="object 712"/>
            <p:cNvSpPr/>
            <p:nvPr/>
          </p:nvSpPr>
          <p:spPr>
            <a:xfrm>
              <a:off x="4044600" y="5175360"/>
              <a:ext cx="1262880" cy="75600"/>
            </a:xfrm>
            <a:custGeom>
              <a:avLst/>
              <a:gdLst>
                <a:gd name="textAreaLeft" fmla="*/ 0 w 1262880"/>
                <a:gd name="textAreaRight" fmla="*/ 1263600 w 126288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1263650" h="76200">
                  <a:moveTo>
                    <a:pt x="1187450" y="0"/>
                  </a:moveTo>
                  <a:lnTo>
                    <a:pt x="1187450" y="76200"/>
                  </a:lnTo>
                  <a:lnTo>
                    <a:pt x="1250950" y="44450"/>
                  </a:lnTo>
                  <a:lnTo>
                    <a:pt x="1200150" y="44450"/>
                  </a:lnTo>
                  <a:lnTo>
                    <a:pt x="1200150" y="31750"/>
                  </a:lnTo>
                  <a:lnTo>
                    <a:pt x="1250950" y="31750"/>
                  </a:lnTo>
                  <a:lnTo>
                    <a:pt x="1187450" y="0"/>
                  </a:lnTo>
                  <a:close/>
                </a:path>
                <a:path w="1263650" h="76200">
                  <a:moveTo>
                    <a:pt x="118745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187450" y="44450"/>
                  </a:lnTo>
                  <a:lnTo>
                    <a:pt x="1187450" y="31750"/>
                  </a:lnTo>
                  <a:close/>
                </a:path>
                <a:path w="1263650" h="76200">
                  <a:moveTo>
                    <a:pt x="1250950" y="31750"/>
                  </a:moveTo>
                  <a:lnTo>
                    <a:pt x="1200150" y="31750"/>
                  </a:lnTo>
                  <a:lnTo>
                    <a:pt x="1200150" y="44450"/>
                  </a:lnTo>
                  <a:lnTo>
                    <a:pt x="1250950" y="44450"/>
                  </a:lnTo>
                  <a:lnTo>
                    <a:pt x="1263650" y="38100"/>
                  </a:lnTo>
                  <a:lnTo>
                    <a:pt x="125095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64" name="object 713"/>
          <p:cNvGrpSpPr/>
          <p:nvPr/>
        </p:nvGrpSpPr>
        <p:grpSpPr>
          <a:xfrm>
            <a:off x="3416040" y="5913000"/>
            <a:ext cx="2522520" cy="631080"/>
            <a:chOff x="3416040" y="5913000"/>
            <a:chExt cx="2522520" cy="631080"/>
          </a:xfrm>
        </p:grpSpPr>
        <p:sp>
          <p:nvSpPr>
            <p:cNvPr id="365" name="object 714"/>
            <p:cNvSpPr/>
            <p:nvPr/>
          </p:nvSpPr>
          <p:spPr>
            <a:xfrm>
              <a:off x="3416040" y="5913720"/>
              <a:ext cx="629280" cy="63036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30360"/>
                <a:gd name="textAreaBottom" fmla="*/ 631080 h 630360"/>
              </a:gdLst>
              <a:ahLst/>
              <a:cxnLst/>
              <a:rect l="textAreaLeft" t="textAreaTop" r="textAreaRight" b="textAreaBottom"/>
              <a:pathLst>
                <a:path w="629920" h="63119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9412" y="316229"/>
                  </a:lnTo>
                  <a:lnTo>
                    <a:pt x="626001" y="362747"/>
                  </a:lnTo>
                  <a:lnTo>
                    <a:pt x="616092" y="407141"/>
                  </a:lnTo>
                  <a:lnTo>
                    <a:pt x="600171" y="448926"/>
                  </a:lnTo>
                  <a:lnTo>
                    <a:pt x="578724" y="487615"/>
                  </a:lnTo>
                  <a:lnTo>
                    <a:pt x="552238" y="522722"/>
                  </a:lnTo>
                  <a:lnTo>
                    <a:pt x="521198" y="553762"/>
                  </a:lnTo>
                  <a:lnTo>
                    <a:pt x="486091" y="580248"/>
                  </a:lnTo>
                  <a:lnTo>
                    <a:pt x="447402" y="601695"/>
                  </a:lnTo>
                  <a:lnTo>
                    <a:pt x="405617" y="617616"/>
                  </a:lnTo>
                  <a:lnTo>
                    <a:pt x="361223" y="627525"/>
                  </a:lnTo>
                  <a:lnTo>
                    <a:pt x="314705" y="630935"/>
                  </a:lnTo>
                  <a:lnTo>
                    <a:pt x="268188" y="627525"/>
                  </a:lnTo>
                  <a:lnTo>
                    <a:pt x="223794" y="617616"/>
                  </a:lnTo>
                  <a:lnTo>
                    <a:pt x="182009" y="601695"/>
                  </a:lnTo>
                  <a:lnTo>
                    <a:pt x="143320" y="580248"/>
                  </a:lnTo>
                  <a:lnTo>
                    <a:pt x="108213" y="553762"/>
                  </a:lnTo>
                  <a:lnTo>
                    <a:pt x="77173" y="522722"/>
                  </a:lnTo>
                  <a:lnTo>
                    <a:pt x="50687" y="487615"/>
                  </a:lnTo>
                  <a:lnTo>
                    <a:pt x="29240" y="448926"/>
                  </a:lnTo>
                  <a:lnTo>
                    <a:pt x="13319" y="407141"/>
                  </a:lnTo>
                  <a:lnTo>
                    <a:pt x="3410" y="362747"/>
                  </a:lnTo>
                  <a:lnTo>
                    <a:pt x="0" y="316229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6" name="object 715"/>
            <p:cNvSpPr/>
            <p:nvPr/>
          </p:nvSpPr>
          <p:spPr>
            <a:xfrm>
              <a:off x="5308200" y="5913000"/>
              <a:ext cx="630360" cy="63036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30360"/>
                <a:gd name="textAreaBottom" fmla="*/ 631080 h 630360"/>
              </a:gdLst>
              <a:ahLst/>
              <a:cxnLst/>
              <a:rect l="textAreaLeft" t="textAreaTop" r="textAreaRight" b="textAreaBottom"/>
              <a:pathLst>
                <a:path w="631189" h="631190">
                  <a:moveTo>
                    <a:pt x="315468" y="0"/>
                  </a:moveTo>
                  <a:lnTo>
                    <a:pt x="268846" y="3420"/>
                  </a:lnTo>
                  <a:lnTo>
                    <a:pt x="224350" y="13355"/>
                  </a:lnTo>
                  <a:lnTo>
                    <a:pt x="182467" y="29317"/>
                  </a:lnTo>
                  <a:lnTo>
                    <a:pt x="143685" y="50819"/>
                  </a:lnTo>
                  <a:lnTo>
                    <a:pt x="108491" y="77373"/>
                  </a:lnTo>
                  <a:lnTo>
                    <a:pt x="77373" y="108491"/>
                  </a:lnTo>
                  <a:lnTo>
                    <a:pt x="50819" y="143685"/>
                  </a:lnTo>
                  <a:lnTo>
                    <a:pt x="29317" y="182467"/>
                  </a:lnTo>
                  <a:lnTo>
                    <a:pt x="13355" y="224350"/>
                  </a:lnTo>
                  <a:lnTo>
                    <a:pt x="3420" y="268846"/>
                  </a:lnTo>
                  <a:lnTo>
                    <a:pt x="0" y="315467"/>
                  </a:lnTo>
                  <a:lnTo>
                    <a:pt x="3420" y="362089"/>
                  </a:lnTo>
                  <a:lnTo>
                    <a:pt x="13355" y="406585"/>
                  </a:lnTo>
                  <a:lnTo>
                    <a:pt x="29317" y="448468"/>
                  </a:lnTo>
                  <a:lnTo>
                    <a:pt x="50819" y="487250"/>
                  </a:lnTo>
                  <a:lnTo>
                    <a:pt x="77373" y="522444"/>
                  </a:lnTo>
                  <a:lnTo>
                    <a:pt x="108491" y="553562"/>
                  </a:lnTo>
                  <a:lnTo>
                    <a:pt x="143685" y="580116"/>
                  </a:lnTo>
                  <a:lnTo>
                    <a:pt x="182467" y="601618"/>
                  </a:lnTo>
                  <a:lnTo>
                    <a:pt x="224350" y="617580"/>
                  </a:lnTo>
                  <a:lnTo>
                    <a:pt x="268846" y="627515"/>
                  </a:lnTo>
                  <a:lnTo>
                    <a:pt x="315468" y="630935"/>
                  </a:lnTo>
                  <a:lnTo>
                    <a:pt x="362089" y="627515"/>
                  </a:lnTo>
                  <a:lnTo>
                    <a:pt x="406585" y="617580"/>
                  </a:lnTo>
                  <a:lnTo>
                    <a:pt x="448468" y="601618"/>
                  </a:lnTo>
                  <a:lnTo>
                    <a:pt x="487250" y="580116"/>
                  </a:lnTo>
                  <a:lnTo>
                    <a:pt x="522444" y="553562"/>
                  </a:lnTo>
                  <a:lnTo>
                    <a:pt x="553562" y="522444"/>
                  </a:lnTo>
                  <a:lnTo>
                    <a:pt x="580116" y="487250"/>
                  </a:lnTo>
                  <a:lnTo>
                    <a:pt x="601618" y="448468"/>
                  </a:lnTo>
                  <a:lnTo>
                    <a:pt x="617580" y="406585"/>
                  </a:lnTo>
                  <a:lnTo>
                    <a:pt x="627515" y="362089"/>
                  </a:lnTo>
                  <a:lnTo>
                    <a:pt x="630936" y="315467"/>
                  </a:lnTo>
                  <a:lnTo>
                    <a:pt x="627515" y="268846"/>
                  </a:lnTo>
                  <a:lnTo>
                    <a:pt x="617580" y="224350"/>
                  </a:lnTo>
                  <a:lnTo>
                    <a:pt x="601618" y="182467"/>
                  </a:lnTo>
                  <a:lnTo>
                    <a:pt x="580116" y="143685"/>
                  </a:lnTo>
                  <a:lnTo>
                    <a:pt x="553562" y="108491"/>
                  </a:lnTo>
                  <a:lnTo>
                    <a:pt x="522444" y="77373"/>
                  </a:lnTo>
                  <a:lnTo>
                    <a:pt x="487250" y="50819"/>
                  </a:lnTo>
                  <a:lnTo>
                    <a:pt x="448468" y="29317"/>
                  </a:lnTo>
                  <a:lnTo>
                    <a:pt x="406585" y="13355"/>
                  </a:lnTo>
                  <a:lnTo>
                    <a:pt x="362089" y="3420"/>
                  </a:lnTo>
                  <a:lnTo>
                    <a:pt x="315468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7" name="object 716"/>
            <p:cNvSpPr/>
            <p:nvPr/>
          </p:nvSpPr>
          <p:spPr>
            <a:xfrm>
              <a:off x="4044600" y="6190560"/>
              <a:ext cx="1262880" cy="75600"/>
            </a:xfrm>
            <a:custGeom>
              <a:avLst/>
              <a:gdLst>
                <a:gd name="textAreaLeft" fmla="*/ 0 w 1262880"/>
                <a:gd name="textAreaRight" fmla="*/ 1263600 w 126288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1263650" h="76200">
                  <a:moveTo>
                    <a:pt x="1187450" y="0"/>
                  </a:moveTo>
                  <a:lnTo>
                    <a:pt x="1187450" y="76200"/>
                  </a:lnTo>
                  <a:lnTo>
                    <a:pt x="1250950" y="44450"/>
                  </a:lnTo>
                  <a:lnTo>
                    <a:pt x="1200150" y="44450"/>
                  </a:lnTo>
                  <a:lnTo>
                    <a:pt x="1200150" y="31750"/>
                  </a:lnTo>
                  <a:lnTo>
                    <a:pt x="1250950" y="31750"/>
                  </a:lnTo>
                  <a:lnTo>
                    <a:pt x="1187450" y="0"/>
                  </a:lnTo>
                  <a:close/>
                </a:path>
                <a:path w="1263650" h="76200">
                  <a:moveTo>
                    <a:pt x="118745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187450" y="44450"/>
                  </a:lnTo>
                  <a:lnTo>
                    <a:pt x="1187450" y="31750"/>
                  </a:lnTo>
                  <a:close/>
                </a:path>
                <a:path w="1263650" h="76200">
                  <a:moveTo>
                    <a:pt x="1250950" y="31750"/>
                  </a:moveTo>
                  <a:lnTo>
                    <a:pt x="1200150" y="31750"/>
                  </a:lnTo>
                  <a:lnTo>
                    <a:pt x="1200150" y="44450"/>
                  </a:lnTo>
                  <a:lnTo>
                    <a:pt x="1250950" y="44450"/>
                  </a:lnTo>
                  <a:lnTo>
                    <a:pt x="1263650" y="38100"/>
                  </a:lnTo>
                  <a:lnTo>
                    <a:pt x="125095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68" name="object 717"/>
          <p:cNvSpPr/>
          <p:nvPr/>
        </p:nvSpPr>
        <p:spPr>
          <a:xfrm>
            <a:off x="635040" y="6046200"/>
            <a:ext cx="1650600" cy="29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12600">
              <a:lnSpc>
                <a:spcPts val="2316"/>
              </a:lnSpc>
            </a:pPr>
            <a:r>
              <a:rPr lang="en-US" sz="2000" b="0" strike="noStrike" spc="-21">
                <a:solidFill>
                  <a:srgbClr val="000000"/>
                </a:solidFill>
                <a:latin typeface="Microsoft Sans Serif"/>
              </a:rPr>
              <a:t>Компьютер</a:t>
            </a:r>
            <a:r>
              <a:rPr lang="en-US" sz="20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000" b="0" strike="noStrike" spc="-60">
                <a:solidFill>
                  <a:srgbClr val="000000"/>
                </a:solidFill>
                <a:latin typeface="Microsoft Sans Serif"/>
              </a:rPr>
              <a:t>2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object 2"/>
          <p:cNvGraphicFramePr/>
          <p:nvPr/>
        </p:nvGraphicFramePr>
        <p:xfrm>
          <a:off x="611280" y="3895920"/>
          <a:ext cx="8439840" cy="2120040"/>
        </p:xfrm>
        <a:graphic>
          <a:graphicData uri="http://schemas.openxmlformats.org/drawingml/2006/table">
            <a:tbl>
              <a:tblPr/>
              <a:tblGrid>
                <a:gridCol w="229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8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5560">
                <a:tc>
                  <a:txBody>
                    <a:bodyPr/>
                    <a:lstStyle/>
                    <a:p>
                      <a:pPr marL="31680">
                        <a:lnSpc>
                          <a:spcPts val="3540"/>
                        </a:lnSpc>
                      </a:pPr>
                      <a:r>
                        <a:rPr lang="en-US" sz="3200" b="1" strike="noStrike" spc="-26">
                          <a:solidFill>
                            <a:srgbClr val="C81D4A"/>
                          </a:solidFill>
                          <a:latin typeface="Arial"/>
                        </a:rPr>
                        <a:t>01</a:t>
                      </a:r>
                      <a:endParaRPr lang="en-US" sz="32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47800">
                        <a:lnSpc>
                          <a:spcPts val="3540"/>
                        </a:lnSpc>
                      </a:pPr>
                      <a:r>
                        <a:rPr lang="en-US" sz="3200" b="1" strike="noStrike" spc="-26">
                          <a:solidFill>
                            <a:srgbClr val="C81D4A"/>
                          </a:solidFill>
                          <a:latin typeface="Arial"/>
                        </a:rPr>
                        <a:t>02</a:t>
                      </a:r>
                      <a:endParaRPr lang="en-US" sz="32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61560">
                        <a:lnSpc>
                          <a:spcPts val="3540"/>
                        </a:lnSpc>
                      </a:pPr>
                      <a:r>
                        <a:rPr lang="en-US" sz="3200" b="1" strike="noStrike" spc="-26">
                          <a:solidFill>
                            <a:srgbClr val="C81D4A"/>
                          </a:solidFill>
                          <a:latin typeface="Arial"/>
                        </a:rPr>
                        <a:t>03</a:t>
                      </a:r>
                      <a:endParaRPr lang="en-US" sz="32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20">
                <a:tc>
                  <a:txBody>
                    <a:bodyPr/>
                    <a:lstStyle/>
                    <a:p>
                      <a:pPr marL="31680">
                        <a:lnSpc>
                          <a:spcPct val="100000"/>
                        </a:lnSpc>
                        <a:spcBef>
                          <a:spcPts val="706"/>
                        </a:spcBef>
                      </a:pPr>
                      <a:r>
                        <a:rPr lang="en-US" sz="1800" b="0" strike="noStrike" spc="-12">
                          <a:solidFill>
                            <a:schemeClr val="dk1"/>
                          </a:solidFill>
                          <a:latin typeface="Microsoft Sans Serif"/>
                        </a:rPr>
                        <a:t>Бесплатный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47800">
                        <a:lnSpc>
                          <a:spcPct val="100000"/>
                        </a:lnSpc>
                        <a:spcBef>
                          <a:spcPts val="706"/>
                        </a:spcBef>
                      </a:pPr>
                      <a:r>
                        <a:rPr lang="en-US" sz="1800" b="0" strike="noStrike" spc="-12">
                          <a:solidFill>
                            <a:schemeClr val="dk1"/>
                          </a:solidFill>
                          <a:latin typeface="Microsoft Sans Serif"/>
                        </a:rPr>
                        <a:t>Маленький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61560">
                        <a:lnSpc>
                          <a:spcPct val="100000"/>
                        </a:lnSpc>
                        <a:spcBef>
                          <a:spcPts val="706"/>
                        </a:spcBef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Microsoft Sans Serif"/>
                        </a:rPr>
                        <a:t>Понятная</a:t>
                      </a:r>
                      <a:r>
                        <a:rPr lang="en-US" sz="1800" b="0" strike="noStrike" spc="-12">
                          <a:solidFill>
                            <a:schemeClr val="dk1"/>
                          </a:solidFill>
                          <a:latin typeface="Microsoft Sans Serif"/>
                        </a:rPr>
                        <a:t> </a:t>
                      </a: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Microsoft Sans Serif"/>
                        </a:rPr>
                        <a:t>и</a:t>
                      </a:r>
                      <a:r>
                        <a:rPr lang="en-US" sz="1800" b="0" strike="noStrike" spc="-32">
                          <a:solidFill>
                            <a:schemeClr val="dk1"/>
                          </a:solidFill>
                          <a:latin typeface="Microsoft Sans Serif"/>
                        </a:rPr>
                        <a:t> </a:t>
                      </a:r>
                      <a:r>
                        <a:rPr lang="en-US" sz="1800" b="0" strike="noStrike" spc="-12">
                          <a:solidFill>
                            <a:schemeClr val="dk1"/>
                          </a:solidFill>
                          <a:latin typeface="Microsoft Sans Serif"/>
                        </a:rPr>
                        <a:t>удобная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160">
                <a:tc>
                  <a:txBody>
                    <a:bodyPr/>
                    <a:lstStyle/>
                    <a:p>
                      <a:pPr marL="31680">
                        <a:lnSpc>
                          <a:spcPct val="100000"/>
                        </a:lnSpc>
                        <a:spcBef>
                          <a:spcPts val="54"/>
                        </a:spcBef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Microsoft Sans Serif"/>
                        </a:rPr>
                        <a:t>и</a:t>
                      </a:r>
                      <a:r>
                        <a:rPr lang="en-US" sz="1800" b="0" strike="noStrike" spc="7">
                          <a:solidFill>
                            <a:schemeClr val="dk1"/>
                          </a:solidFill>
                          <a:latin typeface="Microsoft Sans Serif"/>
                        </a:rPr>
                        <a:t> </a:t>
                      </a: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Microsoft Sans Serif"/>
                        </a:rPr>
                        <a:t>с</a:t>
                      </a:r>
                      <a:r>
                        <a:rPr lang="en-US" sz="1800" b="0" strike="noStrike" spc="7">
                          <a:solidFill>
                            <a:schemeClr val="dk1"/>
                          </a:solidFill>
                          <a:latin typeface="Microsoft Sans Serif"/>
                        </a:rPr>
                        <a:t> </a:t>
                      </a:r>
                      <a:r>
                        <a:rPr lang="en-US" sz="1800" b="0" strike="noStrike" spc="-12">
                          <a:solidFill>
                            <a:schemeClr val="dk1"/>
                          </a:solidFill>
                          <a:latin typeface="Microsoft Sans Serif"/>
                        </a:rPr>
                        <a:t>открытым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1680">
                        <a:lnSpc>
                          <a:spcPts val="2081"/>
                        </a:lnSpc>
                        <a:spcBef>
                          <a:spcPts val="300"/>
                        </a:spcBef>
                      </a:pPr>
                      <a:r>
                        <a:rPr lang="en-US" sz="1800" b="0" strike="noStrike" spc="-12">
                          <a:solidFill>
                            <a:schemeClr val="dk1"/>
                          </a:solidFill>
                          <a:latin typeface="Microsoft Sans Serif"/>
                        </a:rPr>
                        <a:t>кодом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47800">
                        <a:lnSpc>
                          <a:spcPct val="100000"/>
                        </a:lnSpc>
                        <a:spcBef>
                          <a:spcPts val="54"/>
                        </a:spcBef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Microsoft Sans Serif"/>
                        </a:rPr>
                        <a:t>и </a:t>
                      </a:r>
                      <a:r>
                        <a:rPr lang="en-US" sz="1800" b="0" strike="noStrike" spc="-12">
                          <a:solidFill>
                            <a:schemeClr val="dk1"/>
                          </a:solidFill>
                          <a:latin typeface="Microsoft Sans Serif"/>
                        </a:rPr>
                        <a:t>быстрый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61560">
                        <a:lnSpc>
                          <a:spcPct val="100000"/>
                        </a:lnSpc>
                        <a:spcBef>
                          <a:spcPts val="54"/>
                        </a:spcBef>
                      </a:pPr>
                      <a:r>
                        <a:rPr lang="en-US" sz="1800" b="0" strike="noStrike" spc="-12">
                          <a:solidFill>
                            <a:schemeClr val="dk1"/>
                          </a:solidFill>
                          <a:latin typeface="Microsoft Sans Serif"/>
                        </a:rPr>
                        <a:t>история изменений файлов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3" name="object 3"/>
          <p:cNvSpPr/>
          <p:nvPr/>
        </p:nvSpPr>
        <p:spPr>
          <a:xfrm>
            <a:off x="630360" y="6383880"/>
            <a:ext cx="1987560" cy="159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lang="en-US" sz="3200" b="1" strike="noStrike" spc="-26">
                <a:solidFill>
                  <a:srgbClr val="C81D4A"/>
                </a:solidFill>
                <a:latin typeface="Arial"/>
              </a:rPr>
              <a:t>04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304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Понятная</a:t>
            </a:r>
            <a:r>
              <a:rPr lang="en-US" sz="1800" b="0" strike="noStrike" spc="-4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12">
                <a:solidFill>
                  <a:srgbClr val="000000"/>
                </a:solidFill>
                <a:latin typeface="Microsoft Sans Serif"/>
              </a:rPr>
              <a:t>система ветвления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object 4"/>
          <p:cNvSpPr/>
          <p:nvPr/>
        </p:nvSpPr>
        <p:spPr>
          <a:xfrm>
            <a:off x="3745440" y="6383880"/>
            <a:ext cx="1969200" cy="128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lang="en-US" sz="3200" b="1" strike="noStrike" spc="-26">
                <a:solidFill>
                  <a:srgbClr val="C81D4A"/>
                </a:solidFill>
                <a:latin typeface="Arial"/>
              </a:rPr>
              <a:t>05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304"/>
              </a:spcBef>
            </a:pPr>
            <a:r>
              <a:rPr lang="en-US" sz="1800" b="0" strike="noStrike" spc="-12">
                <a:solidFill>
                  <a:srgbClr val="000000"/>
                </a:solidFill>
                <a:latin typeface="Microsoft Sans Serif"/>
              </a:rPr>
              <a:t>Распределённые репозитории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object 5"/>
          <p:cNvSpPr/>
          <p:nvPr/>
        </p:nvSpPr>
        <p:spPr>
          <a:xfrm>
            <a:off x="6847920" y="6383880"/>
            <a:ext cx="1838520" cy="128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lang="en-US" sz="3200" b="1" strike="noStrike" spc="-26">
                <a:solidFill>
                  <a:srgbClr val="C81D4A"/>
                </a:solidFill>
                <a:latin typeface="Arial"/>
              </a:rPr>
              <a:t>06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304"/>
              </a:spcBef>
            </a:pPr>
            <a:r>
              <a:rPr lang="en-US" sz="1800" b="0" strike="noStrike" spc="-12">
                <a:solidFill>
                  <a:srgbClr val="000000"/>
                </a:solidFill>
                <a:latin typeface="Microsoft Sans Serif"/>
              </a:rPr>
              <a:t>Высокая популярность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Почему</a:t>
            </a:r>
            <a:r>
              <a:rPr lang="en-US" sz="6000" b="1" strike="noStrike" spc="-26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21">
                <a:solidFill>
                  <a:srgbClr val="C81D4A"/>
                </a:solidFill>
                <a:latin typeface="Arial"/>
              </a:rPr>
              <a:t>Git?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671868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Конфликт</a:t>
            </a:r>
            <a:r>
              <a:rPr lang="en-US" sz="6000" b="1" strike="noStrike" spc="-26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версий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object 719"/>
          <p:cNvSpPr/>
          <p:nvPr/>
        </p:nvSpPr>
        <p:spPr>
          <a:xfrm>
            <a:off x="635040" y="4001040"/>
            <a:ext cx="1650600" cy="137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lang="en-US" sz="2000" b="0" strike="noStrike" spc="-12">
                <a:solidFill>
                  <a:srgbClr val="000000"/>
                </a:solidFill>
                <a:latin typeface="Microsoft Sans Serif"/>
              </a:rPr>
              <a:t>Сервер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086"/>
              </a:spcBef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2000" b="0" strike="noStrike" spc="-21">
                <a:solidFill>
                  <a:srgbClr val="000000"/>
                </a:solidFill>
                <a:latin typeface="Microsoft Sans Serif"/>
              </a:rPr>
              <a:t>Компьютер</a:t>
            </a:r>
            <a:r>
              <a:rPr lang="en-US" sz="20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000" b="0" strike="noStrike" spc="-60">
                <a:solidFill>
                  <a:srgbClr val="000000"/>
                </a:solidFill>
                <a:latin typeface="Microsoft Sans Serif"/>
              </a:rPr>
              <a:t>1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71" name="object 720"/>
          <p:cNvGrpSpPr/>
          <p:nvPr/>
        </p:nvGrpSpPr>
        <p:grpSpPr>
          <a:xfrm>
            <a:off x="3416040" y="3884760"/>
            <a:ext cx="2522520" cy="631080"/>
            <a:chOff x="3416040" y="3884760"/>
            <a:chExt cx="2522520" cy="631080"/>
          </a:xfrm>
        </p:grpSpPr>
        <p:sp>
          <p:nvSpPr>
            <p:cNvPr id="372" name="object 721"/>
            <p:cNvSpPr/>
            <p:nvPr/>
          </p:nvSpPr>
          <p:spPr>
            <a:xfrm>
              <a:off x="3416040" y="3885480"/>
              <a:ext cx="629280" cy="63036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30360"/>
                <a:gd name="textAreaBottom" fmla="*/ 631080 h 630360"/>
              </a:gdLst>
              <a:ahLst/>
              <a:cxnLst/>
              <a:rect l="textAreaLeft" t="textAreaTop" r="textAreaRight" b="textAreaBottom"/>
              <a:pathLst>
                <a:path w="629920" h="631189">
                  <a:moveTo>
                    <a:pt x="0" y="314706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6"/>
                  </a:lnTo>
                  <a:lnTo>
                    <a:pt x="629412" y="316229"/>
                  </a:lnTo>
                  <a:lnTo>
                    <a:pt x="626001" y="362747"/>
                  </a:lnTo>
                  <a:lnTo>
                    <a:pt x="616092" y="407141"/>
                  </a:lnTo>
                  <a:lnTo>
                    <a:pt x="600171" y="448926"/>
                  </a:lnTo>
                  <a:lnTo>
                    <a:pt x="578724" y="487615"/>
                  </a:lnTo>
                  <a:lnTo>
                    <a:pt x="552238" y="522722"/>
                  </a:lnTo>
                  <a:lnTo>
                    <a:pt x="521198" y="553762"/>
                  </a:lnTo>
                  <a:lnTo>
                    <a:pt x="486091" y="580248"/>
                  </a:lnTo>
                  <a:lnTo>
                    <a:pt x="447402" y="601695"/>
                  </a:lnTo>
                  <a:lnTo>
                    <a:pt x="405617" y="617616"/>
                  </a:lnTo>
                  <a:lnTo>
                    <a:pt x="361223" y="627525"/>
                  </a:lnTo>
                  <a:lnTo>
                    <a:pt x="314705" y="630936"/>
                  </a:lnTo>
                  <a:lnTo>
                    <a:pt x="268188" y="627525"/>
                  </a:lnTo>
                  <a:lnTo>
                    <a:pt x="223794" y="617616"/>
                  </a:lnTo>
                  <a:lnTo>
                    <a:pt x="182009" y="601695"/>
                  </a:lnTo>
                  <a:lnTo>
                    <a:pt x="143320" y="580248"/>
                  </a:lnTo>
                  <a:lnTo>
                    <a:pt x="108213" y="553762"/>
                  </a:lnTo>
                  <a:lnTo>
                    <a:pt x="77173" y="522722"/>
                  </a:lnTo>
                  <a:lnTo>
                    <a:pt x="50687" y="487615"/>
                  </a:lnTo>
                  <a:lnTo>
                    <a:pt x="29240" y="448926"/>
                  </a:lnTo>
                  <a:lnTo>
                    <a:pt x="13319" y="407141"/>
                  </a:lnTo>
                  <a:lnTo>
                    <a:pt x="3410" y="362747"/>
                  </a:lnTo>
                  <a:lnTo>
                    <a:pt x="0" y="316229"/>
                  </a:lnTo>
                  <a:lnTo>
                    <a:pt x="0" y="314706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3" name="object 722"/>
            <p:cNvSpPr/>
            <p:nvPr/>
          </p:nvSpPr>
          <p:spPr>
            <a:xfrm>
              <a:off x="5308200" y="3884760"/>
              <a:ext cx="630360" cy="63036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30360"/>
                <a:gd name="textAreaBottom" fmla="*/ 631080 h 630360"/>
              </a:gdLst>
              <a:ahLst/>
              <a:cxnLst/>
              <a:rect l="textAreaLeft" t="textAreaTop" r="textAreaRight" b="textAreaBottom"/>
              <a:pathLst>
                <a:path w="631189" h="631189">
                  <a:moveTo>
                    <a:pt x="315468" y="0"/>
                  </a:moveTo>
                  <a:lnTo>
                    <a:pt x="268846" y="3420"/>
                  </a:lnTo>
                  <a:lnTo>
                    <a:pt x="224350" y="13355"/>
                  </a:lnTo>
                  <a:lnTo>
                    <a:pt x="182467" y="29317"/>
                  </a:lnTo>
                  <a:lnTo>
                    <a:pt x="143685" y="50819"/>
                  </a:lnTo>
                  <a:lnTo>
                    <a:pt x="108491" y="77373"/>
                  </a:lnTo>
                  <a:lnTo>
                    <a:pt x="77373" y="108491"/>
                  </a:lnTo>
                  <a:lnTo>
                    <a:pt x="50819" y="143685"/>
                  </a:lnTo>
                  <a:lnTo>
                    <a:pt x="29317" y="182467"/>
                  </a:lnTo>
                  <a:lnTo>
                    <a:pt x="13355" y="224350"/>
                  </a:lnTo>
                  <a:lnTo>
                    <a:pt x="3420" y="268846"/>
                  </a:lnTo>
                  <a:lnTo>
                    <a:pt x="0" y="315468"/>
                  </a:lnTo>
                  <a:lnTo>
                    <a:pt x="3420" y="362089"/>
                  </a:lnTo>
                  <a:lnTo>
                    <a:pt x="13355" y="406585"/>
                  </a:lnTo>
                  <a:lnTo>
                    <a:pt x="29317" y="448468"/>
                  </a:lnTo>
                  <a:lnTo>
                    <a:pt x="50819" y="487250"/>
                  </a:lnTo>
                  <a:lnTo>
                    <a:pt x="77373" y="522444"/>
                  </a:lnTo>
                  <a:lnTo>
                    <a:pt x="108491" y="553562"/>
                  </a:lnTo>
                  <a:lnTo>
                    <a:pt x="143685" y="580116"/>
                  </a:lnTo>
                  <a:lnTo>
                    <a:pt x="182467" y="601618"/>
                  </a:lnTo>
                  <a:lnTo>
                    <a:pt x="224350" y="617580"/>
                  </a:lnTo>
                  <a:lnTo>
                    <a:pt x="268846" y="627515"/>
                  </a:lnTo>
                  <a:lnTo>
                    <a:pt x="315468" y="630936"/>
                  </a:lnTo>
                  <a:lnTo>
                    <a:pt x="362089" y="627515"/>
                  </a:lnTo>
                  <a:lnTo>
                    <a:pt x="406585" y="617580"/>
                  </a:lnTo>
                  <a:lnTo>
                    <a:pt x="448468" y="601618"/>
                  </a:lnTo>
                  <a:lnTo>
                    <a:pt x="487250" y="580116"/>
                  </a:lnTo>
                  <a:lnTo>
                    <a:pt x="522444" y="553562"/>
                  </a:lnTo>
                  <a:lnTo>
                    <a:pt x="553562" y="522444"/>
                  </a:lnTo>
                  <a:lnTo>
                    <a:pt x="580116" y="487250"/>
                  </a:lnTo>
                  <a:lnTo>
                    <a:pt x="601618" y="448468"/>
                  </a:lnTo>
                  <a:lnTo>
                    <a:pt x="617580" y="406585"/>
                  </a:lnTo>
                  <a:lnTo>
                    <a:pt x="627515" y="362089"/>
                  </a:lnTo>
                  <a:lnTo>
                    <a:pt x="630936" y="315468"/>
                  </a:lnTo>
                  <a:lnTo>
                    <a:pt x="627515" y="268846"/>
                  </a:lnTo>
                  <a:lnTo>
                    <a:pt x="617580" y="224350"/>
                  </a:lnTo>
                  <a:lnTo>
                    <a:pt x="601618" y="182467"/>
                  </a:lnTo>
                  <a:lnTo>
                    <a:pt x="580116" y="143685"/>
                  </a:lnTo>
                  <a:lnTo>
                    <a:pt x="553562" y="108491"/>
                  </a:lnTo>
                  <a:lnTo>
                    <a:pt x="522444" y="77373"/>
                  </a:lnTo>
                  <a:lnTo>
                    <a:pt x="487250" y="50819"/>
                  </a:lnTo>
                  <a:lnTo>
                    <a:pt x="448468" y="29317"/>
                  </a:lnTo>
                  <a:lnTo>
                    <a:pt x="406585" y="13355"/>
                  </a:lnTo>
                  <a:lnTo>
                    <a:pt x="362089" y="3420"/>
                  </a:lnTo>
                  <a:lnTo>
                    <a:pt x="315468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4" name="object 723"/>
            <p:cNvSpPr/>
            <p:nvPr/>
          </p:nvSpPr>
          <p:spPr>
            <a:xfrm>
              <a:off x="4044600" y="4161960"/>
              <a:ext cx="1262880" cy="75600"/>
            </a:xfrm>
            <a:custGeom>
              <a:avLst/>
              <a:gdLst>
                <a:gd name="textAreaLeft" fmla="*/ 0 w 1262880"/>
                <a:gd name="textAreaRight" fmla="*/ 1263600 w 126288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1263650" h="76200">
                  <a:moveTo>
                    <a:pt x="1187450" y="0"/>
                  </a:moveTo>
                  <a:lnTo>
                    <a:pt x="1187450" y="76200"/>
                  </a:lnTo>
                  <a:lnTo>
                    <a:pt x="1250950" y="44450"/>
                  </a:lnTo>
                  <a:lnTo>
                    <a:pt x="1200150" y="44450"/>
                  </a:lnTo>
                  <a:lnTo>
                    <a:pt x="1200150" y="31750"/>
                  </a:lnTo>
                  <a:lnTo>
                    <a:pt x="1250950" y="31750"/>
                  </a:lnTo>
                  <a:lnTo>
                    <a:pt x="1187450" y="0"/>
                  </a:lnTo>
                  <a:close/>
                </a:path>
                <a:path w="1263650" h="76200">
                  <a:moveTo>
                    <a:pt x="118745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187450" y="44450"/>
                  </a:lnTo>
                  <a:lnTo>
                    <a:pt x="1187450" y="31750"/>
                  </a:lnTo>
                  <a:close/>
                </a:path>
                <a:path w="1263650" h="76200">
                  <a:moveTo>
                    <a:pt x="1250950" y="31750"/>
                  </a:moveTo>
                  <a:lnTo>
                    <a:pt x="1200150" y="31750"/>
                  </a:lnTo>
                  <a:lnTo>
                    <a:pt x="1200150" y="44450"/>
                  </a:lnTo>
                  <a:lnTo>
                    <a:pt x="1250950" y="44450"/>
                  </a:lnTo>
                  <a:lnTo>
                    <a:pt x="1263650" y="38100"/>
                  </a:lnTo>
                  <a:lnTo>
                    <a:pt x="125095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75" name="object 724"/>
          <p:cNvGrpSpPr/>
          <p:nvPr/>
        </p:nvGrpSpPr>
        <p:grpSpPr>
          <a:xfrm>
            <a:off x="3416040" y="4899600"/>
            <a:ext cx="2522520" cy="630000"/>
            <a:chOff x="3416040" y="4899600"/>
            <a:chExt cx="2522520" cy="630000"/>
          </a:xfrm>
        </p:grpSpPr>
        <p:sp>
          <p:nvSpPr>
            <p:cNvPr id="376" name="object 725"/>
            <p:cNvSpPr/>
            <p:nvPr/>
          </p:nvSpPr>
          <p:spPr>
            <a:xfrm>
              <a:off x="3416040" y="49003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7" name="object 726"/>
            <p:cNvSpPr/>
            <p:nvPr/>
          </p:nvSpPr>
          <p:spPr>
            <a:xfrm>
              <a:off x="5308200" y="48996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31189" h="629920">
                  <a:moveTo>
                    <a:pt x="316230" y="0"/>
                  </a:moveTo>
                  <a:lnTo>
                    <a:pt x="314706" y="0"/>
                  </a:ln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16230" y="629412"/>
                  </a:lnTo>
                  <a:lnTo>
                    <a:pt x="362747" y="626001"/>
                  </a:lnTo>
                  <a:lnTo>
                    <a:pt x="407141" y="616092"/>
                  </a:lnTo>
                  <a:lnTo>
                    <a:pt x="448926" y="600171"/>
                  </a:lnTo>
                  <a:lnTo>
                    <a:pt x="487615" y="578724"/>
                  </a:lnTo>
                  <a:lnTo>
                    <a:pt x="522722" y="552238"/>
                  </a:lnTo>
                  <a:lnTo>
                    <a:pt x="553762" y="521198"/>
                  </a:lnTo>
                  <a:lnTo>
                    <a:pt x="580248" y="486091"/>
                  </a:lnTo>
                  <a:lnTo>
                    <a:pt x="601695" y="447402"/>
                  </a:lnTo>
                  <a:lnTo>
                    <a:pt x="617616" y="405617"/>
                  </a:lnTo>
                  <a:lnTo>
                    <a:pt x="627525" y="361223"/>
                  </a:lnTo>
                  <a:lnTo>
                    <a:pt x="630936" y="314705"/>
                  </a:lnTo>
                  <a:lnTo>
                    <a:pt x="627525" y="268188"/>
                  </a:lnTo>
                  <a:lnTo>
                    <a:pt x="617616" y="223794"/>
                  </a:lnTo>
                  <a:lnTo>
                    <a:pt x="601695" y="182009"/>
                  </a:lnTo>
                  <a:lnTo>
                    <a:pt x="580248" y="143320"/>
                  </a:lnTo>
                  <a:lnTo>
                    <a:pt x="553762" y="108213"/>
                  </a:lnTo>
                  <a:lnTo>
                    <a:pt x="522722" y="77173"/>
                  </a:lnTo>
                  <a:lnTo>
                    <a:pt x="487615" y="50687"/>
                  </a:lnTo>
                  <a:lnTo>
                    <a:pt x="448926" y="29240"/>
                  </a:lnTo>
                  <a:lnTo>
                    <a:pt x="407141" y="13319"/>
                  </a:lnTo>
                  <a:lnTo>
                    <a:pt x="362747" y="3410"/>
                  </a:lnTo>
                  <a:lnTo>
                    <a:pt x="316230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8" name="object 727"/>
            <p:cNvSpPr/>
            <p:nvPr/>
          </p:nvSpPr>
          <p:spPr>
            <a:xfrm>
              <a:off x="4044600" y="5175360"/>
              <a:ext cx="1262880" cy="75600"/>
            </a:xfrm>
            <a:custGeom>
              <a:avLst/>
              <a:gdLst>
                <a:gd name="textAreaLeft" fmla="*/ 0 w 1262880"/>
                <a:gd name="textAreaRight" fmla="*/ 1263600 w 126288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1263650" h="76200">
                  <a:moveTo>
                    <a:pt x="1187450" y="0"/>
                  </a:moveTo>
                  <a:lnTo>
                    <a:pt x="1187450" y="76200"/>
                  </a:lnTo>
                  <a:lnTo>
                    <a:pt x="1250950" y="44450"/>
                  </a:lnTo>
                  <a:lnTo>
                    <a:pt x="1200150" y="44450"/>
                  </a:lnTo>
                  <a:lnTo>
                    <a:pt x="1200150" y="31750"/>
                  </a:lnTo>
                  <a:lnTo>
                    <a:pt x="1250950" y="31750"/>
                  </a:lnTo>
                  <a:lnTo>
                    <a:pt x="1187450" y="0"/>
                  </a:lnTo>
                  <a:close/>
                </a:path>
                <a:path w="1263650" h="76200">
                  <a:moveTo>
                    <a:pt x="118745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187450" y="44450"/>
                  </a:lnTo>
                  <a:lnTo>
                    <a:pt x="1187450" y="31750"/>
                  </a:lnTo>
                  <a:close/>
                </a:path>
                <a:path w="1263650" h="76200">
                  <a:moveTo>
                    <a:pt x="1250950" y="31750"/>
                  </a:moveTo>
                  <a:lnTo>
                    <a:pt x="1200150" y="31750"/>
                  </a:lnTo>
                  <a:lnTo>
                    <a:pt x="1200150" y="44450"/>
                  </a:lnTo>
                  <a:lnTo>
                    <a:pt x="1250950" y="44450"/>
                  </a:lnTo>
                  <a:lnTo>
                    <a:pt x="1263650" y="38100"/>
                  </a:lnTo>
                  <a:lnTo>
                    <a:pt x="125095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79" name="object 728"/>
          <p:cNvGrpSpPr/>
          <p:nvPr/>
        </p:nvGrpSpPr>
        <p:grpSpPr>
          <a:xfrm>
            <a:off x="3416040" y="5913000"/>
            <a:ext cx="2522520" cy="631080"/>
            <a:chOff x="3416040" y="5913000"/>
            <a:chExt cx="2522520" cy="631080"/>
          </a:xfrm>
        </p:grpSpPr>
        <p:sp>
          <p:nvSpPr>
            <p:cNvPr id="380" name="object 729"/>
            <p:cNvSpPr/>
            <p:nvPr/>
          </p:nvSpPr>
          <p:spPr>
            <a:xfrm>
              <a:off x="3416040" y="5913720"/>
              <a:ext cx="629280" cy="63036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30360"/>
                <a:gd name="textAreaBottom" fmla="*/ 631080 h 630360"/>
              </a:gdLst>
              <a:ahLst/>
              <a:cxnLst/>
              <a:rect l="textAreaLeft" t="textAreaTop" r="textAreaRight" b="textAreaBottom"/>
              <a:pathLst>
                <a:path w="629920" h="63119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9412" y="316229"/>
                  </a:lnTo>
                  <a:lnTo>
                    <a:pt x="626001" y="362747"/>
                  </a:lnTo>
                  <a:lnTo>
                    <a:pt x="616092" y="407141"/>
                  </a:lnTo>
                  <a:lnTo>
                    <a:pt x="600171" y="448926"/>
                  </a:lnTo>
                  <a:lnTo>
                    <a:pt x="578724" y="487615"/>
                  </a:lnTo>
                  <a:lnTo>
                    <a:pt x="552238" y="522722"/>
                  </a:lnTo>
                  <a:lnTo>
                    <a:pt x="521198" y="553762"/>
                  </a:lnTo>
                  <a:lnTo>
                    <a:pt x="486091" y="580248"/>
                  </a:lnTo>
                  <a:lnTo>
                    <a:pt x="447402" y="601695"/>
                  </a:lnTo>
                  <a:lnTo>
                    <a:pt x="405617" y="617616"/>
                  </a:lnTo>
                  <a:lnTo>
                    <a:pt x="361223" y="627525"/>
                  </a:lnTo>
                  <a:lnTo>
                    <a:pt x="314705" y="630935"/>
                  </a:lnTo>
                  <a:lnTo>
                    <a:pt x="268188" y="627525"/>
                  </a:lnTo>
                  <a:lnTo>
                    <a:pt x="223794" y="617616"/>
                  </a:lnTo>
                  <a:lnTo>
                    <a:pt x="182009" y="601695"/>
                  </a:lnTo>
                  <a:lnTo>
                    <a:pt x="143320" y="580248"/>
                  </a:lnTo>
                  <a:lnTo>
                    <a:pt x="108213" y="553762"/>
                  </a:lnTo>
                  <a:lnTo>
                    <a:pt x="77173" y="522722"/>
                  </a:lnTo>
                  <a:lnTo>
                    <a:pt x="50687" y="487615"/>
                  </a:lnTo>
                  <a:lnTo>
                    <a:pt x="29240" y="448926"/>
                  </a:lnTo>
                  <a:lnTo>
                    <a:pt x="13319" y="407141"/>
                  </a:lnTo>
                  <a:lnTo>
                    <a:pt x="3410" y="362747"/>
                  </a:lnTo>
                  <a:lnTo>
                    <a:pt x="0" y="316229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81" name="object 730"/>
            <p:cNvSpPr/>
            <p:nvPr/>
          </p:nvSpPr>
          <p:spPr>
            <a:xfrm>
              <a:off x="5308200" y="5913000"/>
              <a:ext cx="630360" cy="63036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30360"/>
                <a:gd name="textAreaBottom" fmla="*/ 631080 h 630360"/>
              </a:gdLst>
              <a:ahLst/>
              <a:cxnLst/>
              <a:rect l="textAreaLeft" t="textAreaTop" r="textAreaRight" b="textAreaBottom"/>
              <a:pathLst>
                <a:path w="631189" h="631190">
                  <a:moveTo>
                    <a:pt x="315468" y="0"/>
                  </a:moveTo>
                  <a:lnTo>
                    <a:pt x="268846" y="3420"/>
                  </a:lnTo>
                  <a:lnTo>
                    <a:pt x="224350" y="13355"/>
                  </a:lnTo>
                  <a:lnTo>
                    <a:pt x="182467" y="29317"/>
                  </a:lnTo>
                  <a:lnTo>
                    <a:pt x="143685" y="50819"/>
                  </a:lnTo>
                  <a:lnTo>
                    <a:pt x="108491" y="77373"/>
                  </a:lnTo>
                  <a:lnTo>
                    <a:pt x="77373" y="108491"/>
                  </a:lnTo>
                  <a:lnTo>
                    <a:pt x="50819" y="143685"/>
                  </a:lnTo>
                  <a:lnTo>
                    <a:pt x="29317" y="182467"/>
                  </a:lnTo>
                  <a:lnTo>
                    <a:pt x="13355" y="224350"/>
                  </a:lnTo>
                  <a:lnTo>
                    <a:pt x="3420" y="268846"/>
                  </a:lnTo>
                  <a:lnTo>
                    <a:pt x="0" y="315467"/>
                  </a:lnTo>
                  <a:lnTo>
                    <a:pt x="3420" y="362089"/>
                  </a:lnTo>
                  <a:lnTo>
                    <a:pt x="13355" y="406585"/>
                  </a:lnTo>
                  <a:lnTo>
                    <a:pt x="29317" y="448468"/>
                  </a:lnTo>
                  <a:lnTo>
                    <a:pt x="50819" y="487250"/>
                  </a:lnTo>
                  <a:lnTo>
                    <a:pt x="77373" y="522444"/>
                  </a:lnTo>
                  <a:lnTo>
                    <a:pt x="108491" y="553562"/>
                  </a:lnTo>
                  <a:lnTo>
                    <a:pt x="143685" y="580116"/>
                  </a:lnTo>
                  <a:lnTo>
                    <a:pt x="182467" y="601618"/>
                  </a:lnTo>
                  <a:lnTo>
                    <a:pt x="224350" y="617580"/>
                  </a:lnTo>
                  <a:lnTo>
                    <a:pt x="268846" y="627515"/>
                  </a:lnTo>
                  <a:lnTo>
                    <a:pt x="315468" y="630935"/>
                  </a:lnTo>
                  <a:lnTo>
                    <a:pt x="362089" y="627515"/>
                  </a:lnTo>
                  <a:lnTo>
                    <a:pt x="406585" y="617580"/>
                  </a:lnTo>
                  <a:lnTo>
                    <a:pt x="448468" y="601618"/>
                  </a:lnTo>
                  <a:lnTo>
                    <a:pt x="487250" y="580116"/>
                  </a:lnTo>
                  <a:lnTo>
                    <a:pt x="522444" y="553562"/>
                  </a:lnTo>
                  <a:lnTo>
                    <a:pt x="553562" y="522444"/>
                  </a:lnTo>
                  <a:lnTo>
                    <a:pt x="580116" y="487250"/>
                  </a:lnTo>
                  <a:lnTo>
                    <a:pt x="601618" y="448468"/>
                  </a:lnTo>
                  <a:lnTo>
                    <a:pt x="617580" y="406585"/>
                  </a:lnTo>
                  <a:lnTo>
                    <a:pt x="627515" y="362089"/>
                  </a:lnTo>
                  <a:lnTo>
                    <a:pt x="630936" y="315467"/>
                  </a:lnTo>
                  <a:lnTo>
                    <a:pt x="627515" y="268846"/>
                  </a:lnTo>
                  <a:lnTo>
                    <a:pt x="617580" y="224350"/>
                  </a:lnTo>
                  <a:lnTo>
                    <a:pt x="601618" y="182467"/>
                  </a:lnTo>
                  <a:lnTo>
                    <a:pt x="580116" y="143685"/>
                  </a:lnTo>
                  <a:lnTo>
                    <a:pt x="553562" y="108491"/>
                  </a:lnTo>
                  <a:lnTo>
                    <a:pt x="522444" y="77373"/>
                  </a:lnTo>
                  <a:lnTo>
                    <a:pt x="487250" y="50819"/>
                  </a:lnTo>
                  <a:lnTo>
                    <a:pt x="448468" y="29317"/>
                  </a:lnTo>
                  <a:lnTo>
                    <a:pt x="406585" y="13355"/>
                  </a:lnTo>
                  <a:lnTo>
                    <a:pt x="362089" y="3420"/>
                  </a:lnTo>
                  <a:lnTo>
                    <a:pt x="315468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2" name="object 731"/>
            <p:cNvSpPr/>
            <p:nvPr/>
          </p:nvSpPr>
          <p:spPr>
            <a:xfrm>
              <a:off x="4044600" y="6190560"/>
              <a:ext cx="1262880" cy="75600"/>
            </a:xfrm>
            <a:custGeom>
              <a:avLst/>
              <a:gdLst>
                <a:gd name="textAreaLeft" fmla="*/ 0 w 1262880"/>
                <a:gd name="textAreaRight" fmla="*/ 1263600 w 126288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1263650" h="76200">
                  <a:moveTo>
                    <a:pt x="1187450" y="0"/>
                  </a:moveTo>
                  <a:lnTo>
                    <a:pt x="1187450" y="76200"/>
                  </a:lnTo>
                  <a:lnTo>
                    <a:pt x="1250950" y="44450"/>
                  </a:lnTo>
                  <a:lnTo>
                    <a:pt x="1200150" y="44450"/>
                  </a:lnTo>
                  <a:lnTo>
                    <a:pt x="1200150" y="31750"/>
                  </a:lnTo>
                  <a:lnTo>
                    <a:pt x="1250950" y="31750"/>
                  </a:lnTo>
                  <a:lnTo>
                    <a:pt x="1187450" y="0"/>
                  </a:lnTo>
                  <a:close/>
                </a:path>
                <a:path w="1263650" h="76200">
                  <a:moveTo>
                    <a:pt x="118745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187450" y="44450"/>
                  </a:lnTo>
                  <a:lnTo>
                    <a:pt x="1187450" y="31750"/>
                  </a:lnTo>
                  <a:close/>
                </a:path>
                <a:path w="1263650" h="76200">
                  <a:moveTo>
                    <a:pt x="1250950" y="31750"/>
                  </a:moveTo>
                  <a:lnTo>
                    <a:pt x="1200150" y="31750"/>
                  </a:lnTo>
                  <a:lnTo>
                    <a:pt x="1200150" y="44450"/>
                  </a:lnTo>
                  <a:lnTo>
                    <a:pt x="1250950" y="44450"/>
                  </a:lnTo>
                  <a:lnTo>
                    <a:pt x="1263650" y="38100"/>
                  </a:lnTo>
                  <a:lnTo>
                    <a:pt x="125095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83" name="object 732"/>
          <p:cNvSpPr/>
          <p:nvPr/>
        </p:nvSpPr>
        <p:spPr>
          <a:xfrm>
            <a:off x="635040" y="6046200"/>
            <a:ext cx="1650600" cy="29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12600">
              <a:lnSpc>
                <a:spcPts val="2316"/>
              </a:lnSpc>
            </a:pPr>
            <a:r>
              <a:rPr lang="en-US" sz="2000" b="0" strike="noStrike" spc="-21">
                <a:solidFill>
                  <a:srgbClr val="000000"/>
                </a:solidFill>
                <a:latin typeface="Microsoft Sans Serif"/>
              </a:rPr>
              <a:t>Компьютер</a:t>
            </a:r>
            <a:r>
              <a:rPr lang="en-US" sz="20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000" b="0" strike="noStrike" spc="-60">
                <a:solidFill>
                  <a:srgbClr val="000000"/>
                </a:solidFill>
                <a:latin typeface="Microsoft Sans Serif"/>
              </a:rPr>
              <a:t>2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671868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Конфликт</a:t>
            </a:r>
            <a:r>
              <a:rPr lang="en-US" sz="6000" b="1" strike="noStrike" spc="-26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версий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object 734"/>
          <p:cNvSpPr/>
          <p:nvPr/>
        </p:nvSpPr>
        <p:spPr>
          <a:xfrm>
            <a:off x="635040" y="4001040"/>
            <a:ext cx="964800" cy="31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lang="en-US" sz="2000" b="0" strike="noStrike" spc="-12">
                <a:solidFill>
                  <a:srgbClr val="000000"/>
                </a:solidFill>
                <a:latin typeface="Microsoft Sans Serif"/>
              </a:rPr>
              <a:t>Сервер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86" name="object 735"/>
          <p:cNvGrpSpPr/>
          <p:nvPr/>
        </p:nvGrpSpPr>
        <p:grpSpPr>
          <a:xfrm>
            <a:off x="3416040" y="3884760"/>
            <a:ext cx="2522520" cy="631080"/>
            <a:chOff x="3416040" y="3884760"/>
            <a:chExt cx="2522520" cy="631080"/>
          </a:xfrm>
        </p:grpSpPr>
        <p:sp>
          <p:nvSpPr>
            <p:cNvPr id="387" name="object 736"/>
            <p:cNvSpPr/>
            <p:nvPr/>
          </p:nvSpPr>
          <p:spPr>
            <a:xfrm>
              <a:off x="3416040" y="3885480"/>
              <a:ext cx="629280" cy="63036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30360"/>
                <a:gd name="textAreaBottom" fmla="*/ 631080 h 630360"/>
              </a:gdLst>
              <a:ahLst/>
              <a:cxnLst/>
              <a:rect l="textAreaLeft" t="textAreaTop" r="textAreaRight" b="textAreaBottom"/>
              <a:pathLst>
                <a:path w="629920" h="631189">
                  <a:moveTo>
                    <a:pt x="0" y="314706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6"/>
                  </a:lnTo>
                  <a:lnTo>
                    <a:pt x="629412" y="316229"/>
                  </a:lnTo>
                  <a:lnTo>
                    <a:pt x="626001" y="362747"/>
                  </a:lnTo>
                  <a:lnTo>
                    <a:pt x="616092" y="407141"/>
                  </a:lnTo>
                  <a:lnTo>
                    <a:pt x="600171" y="448926"/>
                  </a:lnTo>
                  <a:lnTo>
                    <a:pt x="578724" y="487615"/>
                  </a:lnTo>
                  <a:lnTo>
                    <a:pt x="552238" y="522722"/>
                  </a:lnTo>
                  <a:lnTo>
                    <a:pt x="521198" y="553762"/>
                  </a:lnTo>
                  <a:lnTo>
                    <a:pt x="486091" y="580248"/>
                  </a:lnTo>
                  <a:lnTo>
                    <a:pt x="447402" y="601695"/>
                  </a:lnTo>
                  <a:lnTo>
                    <a:pt x="405617" y="617616"/>
                  </a:lnTo>
                  <a:lnTo>
                    <a:pt x="361223" y="627525"/>
                  </a:lnTo>
                  <a:lnTo>
                    <a:pt x="314705" y="630936"/>
                  </a:lnTo>
                  <a:lnTo>
                    <a:pt x="268188" y="627525"/>
                  </a:lnTo>
                  <a:lnTo>
                    <a:pt x="223794" y="617616"/>
                  </a:lnTo>
                  <a:lnTo>
                    <a:pt x="182009" y="601695"/>
                  </a:lnTo>
                  <a:lnTo>
                    <a:pt x="143320" y="580248"/>
                  </a:lnTo>
                  <a:lnTo>
                    <a:pt x="108213" y="553762"/>
                  </a:lnTo>
                  <a:lnTo>
                    <a:pt x="77173" y="522722"/>
                  </a:lnTo>
                  <a:lnTo>
                    <a:pt x="50687" y="487615"/>
                  </a:lnTo>
                  <a:lnTo>
                    <a:pt x="29240" y="448926"/>
                  </a:lnTo>
                  <a:lnTo>
                    <a:pt x="13319" y="407141"/>
                  </a:lnTo>
                  <a:lnTo>
                    <a:pt x="3410" y="362747"/>
                  </a:lnTo>
                  <a:lnTo>
                    <a:pt x="0" y="316229"/>
                  </a:lnTo>
                  <a:lnTo>
                    <a:pt x="0" y="314706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88" name="object 737"/>
            <p:cNvSpPr/>
            <p:nvPr/>
          </p:nvSpPr>
          <p:spPr>
            <a:xfrm>
              <a:off x="5308200" y="3884760"/>
              <a:ext cx="630360" cy="63036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30360"/>
                <a:gd name="textAreaBottom" fmla="*/ 631080 h 630360"/>
              </a:gdLst>
              <a:ahLst/>
              <a:cxnLst/>
              <a:rect l="textAreaLeft" t="textAreaTop" r="textAreaRight" b="textAreaBottom"/>
              <a:pathLst>
                <a:path w="631189" h="631189">
                  <a:moveTo>
                    <a:pt x="315468" y="0"/>
                  </a:moveTo>
                  <a:lnTo>
                    <a:pt x="268846" y="3420"/>
                  </a:lnTo>
                  <a:lnTo>
                    <a:pt x="224350" y="13355"/>
                  </a:lnTo>
                  <a:lnTo>
                    <a:pt x="182467" y="29317"/>
                  </a:lnTo>
                  <a:lnTo>
                    <a:pt x="143685" y="50819"/>
                  </a:lnTo>
                  <a:lnTo>
                    <a:pt x="108491" y="77373"/>
                  </a:lnTo>
                  <a:lnTo>
                    <a:pt x="77373" y="108491"/>
                  </a:lnTo>
                  <a:lnTo>
                    <a:pt x="50819" y="143685"/>
                  </a:lnTo>
                  <a:lnTo>
                    <a:pt x="29317" y="182467"/>
                  </a:lnTo>
                  <a:lnTo>
                    <a:pt x="13355" y="224350"/>
                  </a:lnTo>
                  <a:lnTo>
                    <a:pt x="3420" y="268846"/>
                  </a:lnTo>
                  <a:lnTo>
                    <a:pt x="0" y="315468"/>
                  </a:lnTo>
                  <a:lnTo>
                    <a:pt x="3420" y="362089"/>
                  </a:lnTo>
                  <a:lnTo>
                    <a:pt x="13355" y="406585"/>
                  </a:lnTo>
                  <a:lnTo>
                    <a:pt x="29317" y="448468"/>
                  </a:lnTo>
                  <a:lnTo>
                    <a:pt x="50819" y="487250"/>
                  </a:lnTo>
                  <a:lnTo>
                    <a:pt x="77373" y="522444"/>
                  </a:lnTo>
                  <a:lnTo>
                    <a:pt x="108491" y="553562"/>
                  </a:lnTo>
                  <a:lnTo>
                    <a:pt x="143685" y="580116"/>
                  </a:lnTo>
                  <a:lnTo>
                    <a:pt x="182467" y="601618"/>
                  </a:lnTo>
                  <a:lnTo>
                    <a:pt x="224350" y="617580"/>
                  </a:lnTo>
                  <a:lnTo>
                    <a:pt x="268846" y="627515"/>
                  </a:lnTo>
                  <a:lnTo>
                    <a:pt x="315468" y="630936"/>
                  </a:lnTo>
                  <a:lnTo>
                    <a:pt x="362089" y="627515"/>
                  </a:lnTo>
                  <a:lnTo>
                    <a:pt x="406585" y="617580"/>
                  </a:lnTo>
                  <a:lnTo>
                    <a:pt x="448468" y="601618"/>
                  </a:lnTo>
                  <a:lnTo>
                    <a:pt x="487250" y="580116"/>
                  </a:lnTo>
                  <a:lnTo>
                    <a:pt x="522444" y="553562"/>
                  </a:lnTo>
                  <a:lnTo>
                    <a:pt x="553562" y="522444"/>
                  </a:lnTo>
                  <a:lnTo>
                    <a:pt x="580116" y="487250"/>
                  </a:lnTo>
                  <a:lnTo>
                    <a:pt x="601618" y="448468"/>
                  </a:lnTo>
                  <a:lnTo>
                    <a:pt x="617580" y="406585"/>
                  </a:lnTo>
                  <a:lnTo>
                    <a:pt x="627515" y="362089"/>
                  </a:lnTo>
                  <a:lnTo>
                    <a:pt x="630936" y="315468"/>
                  </a:lnTo>
                  <a:lnTo>
                    <a:pt x="627515" y="268846"/>
                  </a:lnTo>
                  <a:lnTo>
                    <a:pt x="617580" y="224350"/>
                  </a:lnTo>
                  <a:lnTo>
                    <a:pt x="601618" y="182467"/>
                  </a:lnTo>
                  <a:lnTo>
                    <a:pt x="580116" y="143685"/>
                  </a:lnTo>
                  <a:lnTo>
                    <a:pt x="553562" y="108491"/>
                  </a:lnTo>
                  <a:lnTo>
                    <a:pt x="522444" y="77373"/>
                  </a:lnTo>
                  <a:lnTo>
                    <a:pt x="487250" y="50819"/>
                  </a:lnTo>
                  <a:lnTo>
                    <a:pt x="448468" y="29317"/>
                  </a:lnTo>
                  <a:lnTo>
                    <a:pt x="406585" y="13355"/>
                  </a:lnTo>
                  <a:lnTo>
                    <a:pt x="362089" y="3420"/>
                  </a:lnTo>
                  <a:lnTo>
                    <a:pt x="315468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89" name="object 738"/>
            <p:cNvSpPr/>
            <p:nvPr/>
          </p:nvSpPr>
          <p:spPr>
            <a:xfrm>
              <a:off x="4044600" y="4161960"/>
              <a:ext cx="1262880" cy="75600"/>
            </a:xfrm>
            <a:custGeom>
              <a:avLst/>
              <a:gdLst>
                <a:gd name="textAreaLeft" fmla="*/ 0 w 1262880"/>
                <a:gd name="textAreaRight" fmla="*/ 1263600 w 126288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1263650" h="76200">
                  <a:moveTo>
                    <a:pt x="1187450" y="0"/>
                  </a:moveTo>
                  <a:lnTo>
                    <a:pt x="1187450" y="76200"/>
                  </a:lnTo>
                  <a:lnTo>
                    <a:pt x="1250950" y="44450"/>
                  </a:lnTo>
                  <a:lnTo>
                    <a:pt x="1200150" y="44450"/>
                  </a:lnTo>
                  <a:lnTo>
                    <a:pt x="1200150" y="31750"/>
                  </a:lnTo>
                  <a:lnTo>
                    <a:pt x="1250950" y="31750"/>
                  </a:lnTo>
                  <a:lnTo>
                    <a:pt x="1187450" y="0"/>
                  </a:lnTo>
                  <a:close/>
                </a:path>
                <a:path w="1263650" h="76200">
                  <a:moveTo>
                    <a:pt x="118745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187450" y="44450"/>
                  </a:lnTo>
                  <a:lnTo>
                    <a:pt x="1187450" y="31750"/>
                  </a:lnTo>
                  <a:close/>
                </a:path>
                <a:path w="1263650" h="76200">
                  <a:moveTo>
                    <a:pt x="1250950" y="31750"/>
                  </a:moveTo>
                  <a:lnTo>
                    <a:pt x="1200150" y="31750"/>
                  </a:lnTo>
                  <a:lnTo>
                    <a:pt x="1200150" y="44450"/>
                  </a:lnTo>
                  <a:lnTo>
                    <a:pt x="1250950" y="44450"/>
                  </a:lnTo>
                  <a:lnTo>
                    <a:pt x="1263650" y="38100"/>
                  </a:lnTo>
                  <a:lnTo>
                    <a:pt x="125095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90" name="object 739"/>
          <p:cNvGrpSpPr/>
          <p:nvPr/>
        </p:nvGrpSpPr>
        <p:grpSpPr>
          <a:xfrm>
            <a:off x="3416040" y="5913000"/>
            <a:ext cx="2522520" cy="631080"/>
            <a:chOff x="3416040" y="5913000"/>
            <a:chExt cx="2522520" cy="631080"/>
          </a:xfrm>
        </p:grpSpPr>
        <p:sp>
          <p:nvSpPr>
            <p:cNvPr id="391" name="object 740"/>
            <p:cNvSpPr/>
            <p:nvPr/>
          </p:nvSpPr>
          <p:spPr>
            <a:xfrm>
              <a:off x="3416040" y="5913720"/>
              <a:ext cx="629280" cy="63036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30360"/>
                <a:gd name="textAreaBottom" fmla="*/ 631080 h 630360"/>
              </a:gdLst>
              <a:ahLst/>
              <a:cxnLst/>
              <a:rect l="textAreaLeft" t="textAreaTop" r="textAreaRight" b="textAreaBottom"/>
              <a:pathLst>
                <a:path w="629920" h="63119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9412" y="316229"/>
                  </a:lnTo>
                  <a:lnTo>
                    <a:pt x="626001" y="362747"/>
                  </a:lnTo>
                  <a:lnTo>
                    <a:pt x="616092" y="407141"/>
                  </a:lnTo>
                  <a:lnTo>
                    <a:pt x="600171" y="448926"/>
                  </a:lnTo>
                  <a:lnTo>
                    <a:pt x="578724" y="487615"/>
                  </a:lnTo>
                  <a:lnTo>
                    <a:pt x="552238" y="522722"/>
                  </a:lnTo>
                  <a:lnTo>
                    <a:pt x="521198" y="553762"/>
                  </a:lnTo>
                  <a:lnTo>
                    <a:pt x="486091" y="580248"/>
                  </a:lnTo>
                  <a:lnTo>
                    <a:pt x="447402" y="601695"/>
                  </a:lnTo>
                  <a:lnTo>
                    <a:pt x="405617" y="617616"/>
                  </a:lnTo>
                  <a:lnTo>
                    <a:pt x="361223" y="627525"/>
                  </a:lnTo>
                  <a:lnTo>
                    <a:pt x="314705" y="630935"/>
                  </a:lnTo>
                  <a:lnTo>
                    <a:pt x="268188" y="627525"/>
                  </a:lnTo>
                  <a:lnTo>
                    <a:pt x="223794" y="617616"/>
                  </a:lnTo>
                  <a:lnTo>
                    <a:pt x="182009" y="601695"/>
                  </a:lnTo>
                  <a:lnTo>
                    <a:pt x="143320" y="580248"/>
                  </a:lnTo>
                  <a:lnTo>
                    <a:pt x="108213" y="553762"/>
                  </a:lnTo>
                  <a:lnTo>
                    <a:pt x="77173" y="522722"/>
                  </a:lnTo>
                  <a:lnTo>
                    <a:pt x="50687" y="487615"/>
                  </a:lnTo>
                  <a:lnTo>
                    <a:pt x="29240" y="448926"/>
                  </a:lnTo>
                  <a:lnTo>
                    <a:pt x="13319" y="407141"/>
                  </a:lnTo>
                  <a:lnTo>
                    <a:pt x="3410" y="362747"/>
                  </a:lnTo>
                  <a:lnTo>
                    <a:pt x="0" y="316229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2" name="object 741"/>
            <p:cNvSpPr/>
            <p:nvPr/>
          </p:nvSpPr>
          <p:spPr>
            <a:xfrm>
              <a:off x="5308200" y="5913000"/>
              <a:ext cx="630360" cy="63036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30360"/>
                <a:gd name="textAreaBottom" fmla="*/ 631080 h 630360"/>
              </a:gdLst>
              <a:ahLst/>
              <a:cxnLst/>
              <a:rect l="textAreaLeft" t="textAreaTop" r="textAreaRight" b="textAreaBottom"/>
              <a:pathLst>
                <a:path w="631189" h="631190">
                  <a:moveTo>
                    <a:pt x="315468" y="0"/>
                  </a:moveTo>
                  <a:lnTo>
                    <a:pt x="268846" y="3420"/>
                  </a:lnTo>
                  <a:lnTo>
                    <a:pt x="224350" y="13355"/>
                  </a:lnTo>
                  <a:lnTo>
                    <a:pt x="182467" y="29317"/>
                  </a:lnTo>
                  <a:lnTo>
                    <a:pt x="143685" y="50819"/>
                  </a:lnTo>
                  <a:lnTo>
                    <a:pt x="108491" y="77373"/>
                  </a:lnTo>
                  <a:lnTo>
                    <a:pt x="77373" y="108491"/>
                  </a:lnTo>
                  <a:lnTo>
                    <a:pt x="50819" y="143685"/>
                  </a:lnTo>
                  <a:lnTo>
                    <a:pt x="29317" y="182467"/>
                  </a:lnTo>
                  <a:lnTo>
                    <a:pt x="13355" y="224350"/>
                  </a:lnTo>
                  <a:lnTo>
                    <a:pt x="3420" y="268846"/>
                  </a:lnTo>
                  <a:lnTo>
                    <a:pt x="0" y="315467"/>
                  </a:lnTo>
                  <a:lnTo>
                    <a:pt x="3420" y="362089"/>
                  </a:lnTo>
                  <a:lnTo>
                    <a:pt x="13355" y="406585"/>
                  </a:lnTo>
                  <a:lnTo>
                    <a:pt x="29317" y="448468"/>
                  </a:lnTo>
                  <a:lnTo>
                    <a:pt x="50819" y="487250"/>
                  </a:lnTo>
                  <a:lnTo>
                    <a:pt x="77373" y="522444"/>
                  </a:lnTo>
                  <a:lnTo>
                    <a:pt x="108491" y="553562"/>
                  </a:lnTo>
                  <a:lnTo>
                    <a:pt x="143685" y="580116"/>
                  </a:lnTo>
                  <a:lnTo>
                    <a:pt x="182467" y="601618"/>
                  </a:lnTo>
                  <a:lnTo>
                    <a:pt x="224350" y="617580"/>
                  </a:lnTo>
                  <a:lnTo>
                    <a:pt x="268846" y="627515"/>
                  </a:lnTo>
                  <a:lnTo>
                    <a:pt x="315468" y="630935"/>
                  </a:lnTo>
                  <a:lnTo>
                    <a:pt x="362089" y="627515"/>
                  </a:lnTo>
                  <a:lnTo>
                    <a:pt x="406585" y="617580"/>
                  </a:lnTo>
                  <a:lnTo>
                    <a:pt x="448468" y="601618"/>
                  </a:lnTo>
                  <a:lnTo>
                    <a:pt x="487250" y="580116"/>
                  </a:lnTo>
                  <a:lnTo>
                    <a:pt x="522444" y="553562"/>
                  </a:lnTo>
                  <a:lnTo>
                    <a:pt x="553562" y="522444"/>
                  </a:lnTo>
                  <a:lnTo>
                    <a:pt x="580116" y="487250"/>
                  </a:lnTo>
                  <a:lnTo>
                    <a:pt x="601618" y="448468"/>
                  </a:lnTo>
                  <a:lnTo>
                    <a:pt x="617580" y="406585"/>
                  </a:lnTo>
                  <a:lnTo>
                    <a:pt x="627515" y="362089"/>
                  </a:lnTo>
                  <a:lnTo>
                    <a:pt x="630936" y="315467"/>
                  </a:lnTo>
                  <a:lnTo>
                    <a:pt x="627515" y="268846"/>
                  </a:lnTo>
                  <a:lnTo>
                    <a:pt x="617580" y="224350"/>
                  </a:lnTo>
                  <a:lnTo>
                    <a:pt x="601618" y="182467"/>
                  </a:lnTo>
                  <a:lnTo>
                    <a:pt x="580116" y="143685"/>
                  </a:lnTo>
                  <a:lnTo>
                    <a:pt x="553562" y="108491"/>
                  </a:lnTo>
                  <a:lnTo>
                    <a:pt x="522444" y="77373"/>
                  </a:lnTo>
                  <a:lnTo>
                    <a:pt x="487250" y="50819"/>
                  </a:lnTo>
                  <a:lnTo>
                    <a:pt x="448468" y="29317"/>
                  </a:lnTo>
                  <a:lnTo>
                    <a:pt x="406585" y="13355"/>
                  </a:lnTo>
                  <a:lnTo>
                    <a:pt x="362089" y="3420"/>
                  </a:lnTo>
                  <a:lnTo>
                    <a:pt x="315468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93" name="object 742"/>
            <p:cNvSpPr/>
            <p:nvPr/>
          </p:nvSpPr>
          <p:spPr>
            <a:xfrm>
              <a:off x="4044600" y="6190560"/>
              <a:ext cx="1262880" cy="75600"/>
            </a:xfrm>
            <a:custGeom>
              <a:avLst/>
              <a:gdLst>
                <a:gd name="textAreaLeft" fmla="*/ 0 w 1262880"/>
                <a:gd name="textAreaRight" fmla="*/ 1263600 w 126288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1263650" h="76200">
                  <a:moveTo>
                    <a:pt x="1187450" y="0"/>
                  </a:moveTo>
                  <a:lnTo>
                    <a:pt x="1187450" y="76200"/>
                  </a:lnTo>
                  <a:lnTo>
                    <a:pt x="1250950" y="44450"/>
                  </a:lnTo>
                  <a:lnTo>
                    <a:pt x="1200150" y="44450"/>
                  </a:lnTo>
                  <a:lnTo>
                    <a:pt x="1200150" y="31750"/>
                  </a:lnTo>
                  <a:lnTo>
                    <a:pt x="1250950" y="31750"/>
                  </a:lnTo>
                  <a:lnTo>
                    <a:pt x="1187450" y="0"/>
                  </a:lnTo>
                  <a:close/>
                </a:path>
                <a:path w="1263650" h="76200">
                  <a:moveTo>
                    <a:pt x="118745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187450" y="44450"/>
                  </a:lnTo>
                  <a:lnTo>
                    <a:pt x="1187450" y="31750"/>
                  </a:lnTo>
                  <a:close/>
                </a:path>
                <a:path w="1263650" h="76200">
                  <a:moveTo>
                    <a:pt x="1250950" y="31750"/>
                  </a:moveTo>
                  <a:lnTo>
                    <a:pt x="1200150" y="31750"/>
                  </a:lnTo>
                  <a:lnTo>
                    <a:pt x="1200150" y="44450"/>
                  </a:lnTo>
                  <a:lnTo>
                    <a:pt x="1250950" y="44450"/>
                  </a:lnTo>
                  <a:lnTo>
                    <a:pt x="1263650" y="38100"/>
                  </a:lnTo>
                  <a:lnTo>
                    <a:pt x="125095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94" name="object 743"/>
          <p:cNvSpPr/>
          <p:nvPr/>
        </p:nvSpPr>
        <p:spPr>
          <a:xfrm>
            <a:off x="635040" y="6046200"/>
            <a:ext cx="1650600" cy="29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12600">
              <a:lnSpc>
                <a:spcPts val="2316"/>
              </a:lnSpc>
            </a:pPr>
            <a:r>
              <a:rPr lang="en-US" sz="2000" b="0" strike="noStrike" spc="-21">
                <a:solidFill>
                  <a:srgbClr val="000000"/>
                </a:solidFill>
                <a:latin typeface="Microsoft Sans Serif"/>
              </a:rPr>
              <a:t>Компьютер</a:t>
            </a:r>
            <a:r>
              <a:rPr lang="en-US" sz="20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000" b="0" strike="noStrike" spc="-60">
                <a:solidFill>
                  <a:srgbClr val="000000"/>
                </a:solidFill>
                <a:latin typeface="Microsoft Sans Serif"/>
              </a:rPr>
              <a:t>2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579600" y="2834640"/>
            <a:ext cx="7520400" cy="4058280"/>
          </a:xfrm>
          <a:prstGeom prst="rect">
            <a:avLst/>
          </a:prstGeom>
          <a:noFill/>
          <a:ln w="0">
            <a:noFill/>
          </a:ln>
        </p:spPr>
        <p:txBody>
          <a:bodyPr lIns="0" tIns="136440" rIns="0" bIns="0" anchor="t">
            <a:noAutofit/>
          </a:bodyPr>
          <a:lstStyle/>
          <a:p>
            <a:pPr marL="12600" indent="0">
              <a:lnSpc>
                <a:spcPts val="7781"/>
              </a:lnSpc>
              <a:spcBef>
                <a:spcPts val="1074"/>
              </a:spcBef>
              <a:buNone/>
              <a:tabLst>
                <a:tab pos="0" algn="l"/>
              </a:tabLst>
            </a:pPr>
            <a:r>
              <a:rPr lang="en-US" sz="7200" b="1" strike="noStrike" spc="-12">
                <a:solidFill>
                  <a:srgbClr val="C71647"/>
                </a:solidFill>
                <a:latin typeface="Arial"/>
              </a:rPr>
              <a:t>Разрешение конфликтов</a:t>
            </a:r>
            <a:endParaRPr lang="en-US" sz="7200" b="0" strike="noStrike" spc="-1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ts val="7659"/>
              </a:lnSpc>
              <a:buNone/>
              <a:tabLst>
                <a:tab pos="0" algn="l"/>
              </a:tabLst>
            </a:pPr>
            <a:r>
              <a:rPr lang="en-US" sz="7200" b="1" strike="noStrike" spc="-1">
                <a:solidFill>
                  <a:srgbClr val="C71647"/>
                </a:solidFill>
                <a:latin typeface="Arial"/>
              </a:rPr>
              <a:t>при </a:t>
            </a:r>
            <a:r>
              <a:rPr lang="en-US" sz="7200" b="1" strike="noStrike" spc="-12">
                <a:solidFill>
                  <a:srgbClr val="C71647"/>
                </a:solidFill>
                <a:latin typeface="Arial"/>
              </a:rPr>
              <a:t>обновлении</a:t>
            </a:r>
            <a:endParaRPr lang="en-US" sz="7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object 745"/>
          <p:cNvSpPr/>
          <p:nvPr/>
        </p:nvSpPr>
        <p:spPr>
          <a:xfrm>
            <a:off x="525600" y="6629400"/>
            <a:ext cx="5874840" cy="110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7200" b="1" strike="noStrike" spc="-12">
                <a:solidFill>
                  <a:srgbClr val="C71647"/>
                </a:solidFill>
                <a:latin typeface="Arial"/>
              </a:rPr>
              <a:t>репозитория</a:t>
            </a:r>
            <a:endParaRPr lang="en-US" sz="7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7" name="object 746"/>
          <p:cNvPicPr/>
          <p:nvPr/>
        </p:nvPicPr>
        <p:blipFill>
          <a:blip r:embed="rId2"/>
          <a:stretch/>
        </p:blipFill>
        <p:spPr>
          <a:xfrm>
            <a:off x="5558040" y="114120"/>
            <a:ext cx="4728240" cy="10057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671868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Конфликт</a:t>
            </a:r>
            <a:r>
              <a:rPr lang="en-US" sz="6000" b="1" strike="noStrike" spc="-26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версий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object 769"/>
          <p:cNvSpPr/>
          <p:nvPr/>
        </p:nvSpPr>
        <p:spPr>
          <a:xfrm>
            <a:off x="3645360" y="3753720"/>
            <a:ext cx="2995920" cy="1270440"/>
          </a:xfrm>
          <a:custGeom>
            <a:avLst/>
            <a:gdLst>
              <a:gd name="textAreaLeft" fmla="*/ 0 w 2995920"/>
              <a:gd name="textAreaRight" fmla="*/ 2996640 w 2995920"/>
              <a:gd name="textAreaTop" fmla="*/ 0 h 1270440"/>
              <a:gd name="textAreaBottom" fmla="*/ 1271160 h 1270440"/>
            </a:gdLst>
            <a:ahLst/>
            <a:cxnLst/>
            <a:rect l="textAreaLeft" t="textAreaTop" r="textAreaRight" b="textAreaBottom"/>
            <a:pathLst>
              <a:path w="2996565" h="1271270">
                <a:moveTo>
                  <a:pt x="2779776" y="0"/>
                </a:moveTo>
                <a:lnTo>
                  <a:pt x="216407" y="0"/>
                </a:lnTo>
                <a:lnTo>
                  <a:pt x="166791" y="5716"/>
                </a:lnTo>
                <a:lnTo>
                  <a:pt x="121242" y="21998"/>
                </a:lnTo>
                <a:lnTo>
                  <a:pt x="81060" y="47546"/>
                </a:lnTo>
                <a:lnTo>
                  <a:pt x="47546" y="81060"/>
                </a:lnTo>
                <a:lnTo>
                  <a:pt x="21998" y="121242"/>
                </a:lnTo>
                <a:lnTo>
                  <a:pt x="5716" y="166791"/>
                </a:lnTo>
                <a:lnTo>
                  <a:pt x="0" y="216408"/>
                </a:lnTo>
                <a:lnTo>
                  <a:pt x="0" y="1054608"/>
                </a:lnTo>
                <a:lnTo>
                  <a:pt x="5716" y="1104224"/>
                </a:lnTo>
                <a:lnTo>
                  <a:pt x="21998" y="1149773"/>
                </a:lnTo>
                <a:lnTo>
                  <a:pt x="47546" y="1189955"/>
                </a:lnTo>
                <a:lnTo>
                  <a:pt x="81060" y="1223469"/>
                </a:lnTo>
                <a:lnTo>
                  <a:pt x="121242" y="1249017"/>
                </a:lnTo>
                <a:lnTo>
                  <a:pt x="166791" y="1265299"/>
                </a:lnTo>
                <a:lnTo>
                  <a:pt x="216407" y="1271016"/>
                </a:lnTo>
                <a:lnTo>
                  <a:pt x="2779776" y="1271016"/>
                </a:lnTo>
                <a:lnTo>
                  <a:pt x="2829392" y="1265299"/>
                </a:lnTo>
                <a:lnTo>
                  <a:pt x="2874941" y="1249017"/>
                </a:lnTo>
                <a:lnTo>
                  <a:pt x="2915123" y="1223469"/>
                </a:lnTo>
                <a:lnTo>
                  <a:pt x="2948637" y="1189955"/>
                </a:lnTo>
                <a:lnTo>
                  <a:pt x="2974185" y="1149773"/>
                </a:lnTo>
                <a:lnTo>
                  <a:pt x="2990467" y="1104224"/>
                </a:lnTo>
                <a:lnTo>
                  <a:pt x="2996184" y="1054608"/>
                </a:lnTo>
                <a:lnTo>
                  <a:pt x="2996184" y="216408"/>
                </a:lnTo>
                <a:lnTo>
                  <a:pt x="2990467" y="166791"/>
                </a:lnTo>
                <a:lnTo>
                  <a:pt x="2974185" y="121242"/>
                </a:lnTo>
                <a:lnTo>
                  <a:pt x="2948637" y="81060"/>
                </a:lnTo>
                <a:lnTo>
                  <a:pt x="2915123" y="47546"/>
                </a:lnTo>
                <a:lnTo>
                  <a:pt x="2874941" y="21998"/>
                </a:lnTo>
                <a:lnTo>
                  <a:pt x="2829392" y="5716"/>
                </a:lnTo>
                <a:lnTo>
                  <a:pt x="2779776" y="0"/>
                </a:lnTo>
                <a:close/>
              </a:path>
            </a:pathLst>
          </a:custGeom>
          <a:solidFill>
            <a:srgbClr val="C81D4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0" name="object 770"/>
          <p:cNvSpPr/>
          <p:nvPr/>
        </p:nvSpPr>
        <p:spPr>
          <a:xfrm>
            <a:off x="4014000" y="4216680"/>
            <a:ext cx="2258640" cy="31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</a:rPr>
              <a:t>Конфликт</a:t>
            </a:r>
            <a:r>
              <a:rPr lang="en-US" sz="2000" b="1" strike="noStrike" spc="-92">
                <a:solidFill>
                  <a:srgbClr val="FFFFFF"/>
                </a:solidFill>
                <a:latin typeface="Arial"/>
              </a:rPr>
              <a:t> </a:t>
            </a:r>
            <a:r>
              <a:rPr lang="en-US" sz="2000" b="1" strike="noStrike" spc="-12">
                <a:solidFill>
                  <a:srgbClr val="FFFFFF"/>
                </a:solidFill>
                <a:latin typeface="Arial"/>
              </a:rPr>
              <a:t>версий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object 771"/>
          <p:cNvSpPr/>
          <p:nvPr/>
        </p:nvSpPr>
        <p:spPr>
          <a:xfrm>
            <a:off x="763560" y="6036480"/>
            <a:ext cx="2995920" cy="1271880"/>
          </a:xfrm>
          <a:custGeom>
            <a:avLst/>
            <a:gdLst>
              <a:gd name="textAreaLeft" fmla="*/ 0 w 2995920"/>
              <a:gd name="textAreaRight" fmla="*/ 2996640 w 2995920"/>
              <a:gd name="textAreaTop" fmla="*/ 0 h 1271880"/>
              <a:gd name="textAreaBottom" fmla="*/ 1272600 h 1271880"/>
            </a:gdLst>
            <a:ahLst/>
            <a:cxnLst/>
            <a:rect l="textAreaLeft" t="textAreaTop" r="textAreaRight" b="textAreaBottom"/>
            <a:pathLst>
              <a:path w="2996565" h="1272540">
                <a:moveTo>
                  <a:pt x="2779522" y="0"/>
                </a:moveTo>
                <a:lnTo>
                  <a:pt x="216662" y="0"/>
                </a:lnTo>
                <a:lnTo>
                  <a:pt x="166983" y="5723"/>
                </a:lnTo>
                <a:lnTo>
                  <a:pt x="121379" y="22026"/>
                </a:lnTo>
                <a:lnTo>
                  <a:pt x="81150" y="47606"/>
                </a:lnTo>
                <a:lnTo>
                  <a:pt x="47598" y="81161"/>
                </a:lnTo>
                <a:lnTo>
                  <a:pt x="22021" y="121390"/>
                </a:lnTo>
                <a:lnTo>
                  <a:pt x="5722" y="166991"/>
                </a:lnTo>
                <a:lnTo>
                  <a:pt x="0" y="216662"/>
                </a:lnTo>
                <a:lnTo>
                  <a:pt x="0" y="1055878"/>
                </a:lnTo>
                <a:lnTo>
                  <a:pt x="5722" y="1105548"/>
                </a:lnTo>
                <a:lnTo>
                  <a:pt x="22021" y="1151149"/>
                </a:lnTo>
                <a:lnTo>
                  <a:pt x="47598" y="1191378"/>
                </a:lnTo>
                <a:lnTo>
                  <a:pt x="81150" y="1224933"/>
                </a:lnTo>
                <a:lnTo>
                  <a:pt x="121379" y="1250513"/>
                </a:lnTo>
                <a:lnTo>
                  <a:pt x="166983" y="1266816"/>
                </a:lnTo>
                <a:lnTo>
                  <a:pt x="216662" y="1272540"/>
                </a:lnTo>
                <a:lnTo>
                  <a:pt x="2779522" y="1272540"/>
                </a:lnTo>
                <a:lnTo>
                  <a:pt x="2829192" y="1266816"/>
                </a:lnTo>
                <a:lnTo>
                  <a:pt x="2874793" y="1250513"/>
                </a:lnTo>
                <a:lnTo>
                  <a:pt x="2915022" y="1224933"/>
                </a:lnTo>
                <a:lnTo>
                  <a:pt x="2948577" y="1191378"/>
                </a:lnTo>
                <a:lnTo>
                  <a:pt x="2974157" y="1151149"/>
                </a:lnTo>
                <a:lnTo>
                  <a:pt x="2990460" y="1105548"/>
                </a:lnTo>
                <a:lnTo>
                  <a:pt x="2996184" y="1055878"/>
                </a:lnTo>
                <a:lnTo>
                  <a:pt x="2996184" y="216662"/>
                </a:lnTo>
                <a:lnTo>
                  <a:pt x="2990460" y="166991"/>
                </a:lnTo>
                <a:lnTo>
                  <a:pt x="2974157" y="121390"/>
                </a:lnTo>
                <a:lnTo>
                  <a:pt x="2948577" y="81161"/>
                </a:lnTo>
                <a:lnTo>
                  <a:pt x="2915022" y="47606"/>
                </a:lnTo>
                <a:lnTo>
                  <a:pt x="2874793" y="22026"/>
                </a:lnTo>
                <a:lnTo>
                  <a:pt x="2829192" y="5723"/>
                </a:lnTo>
                <a:lnTo>
                  <a:pt x="2779522" y="0"/>
                </a:lnTo>
                <a:close/>
              </a:path>
            </a:pathLst>
          </a:custGeom>
          <a:solidFill>
            <a:srgbClr val="D6E2E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object 772"/>
          <p:cNvSpPr/>
          <p:nvPr/>
        </p:nvSpPr>
        <p:spPr>
          <a:xfrm>
            <a:off x="1367640" y="6121440"/>
            <a:ext cx="2061000" cy="102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7440" rIns="0" bIns="0" anchor="t">
            <a:spAutoFit/>
          </a:bodyPr>
          <a:lstStyle/>
          <a:p>
            <a:pPr marL="12600" indent="-1800" algn="ctr">
              <a:lnSpc>
                <a:spcPct val="108000"/>
              </a:lnSpc>
              <a:spcBef>
                <a:spcPts val="295"/>
              </a:spcBef>
              <a:tabLst>
                <a:tab pos="0" algn="l"/>
              </a:tabLst>
            </a:pPr>
            <a:r>
              <a:rPr lang="en-US" sz="2000" b="1" strike="noStrike" spc="-12">
                <a:solidFill>
                  <a:srgbClr val="000000"/>
                </a:solidFill>
                <a:latin typeface="Arial"/>
              </a:rPr>
              <a:t>«Простой» </a:t>
            </a:r>
            <a:r>
              <a:rPr lang="en-US" sz="2000" b="0" strike="noStrike" spc="-12">
                <a:solidFill>
                  <a:srgbClr val="000000"/>
                </a:solidFill>
                <a:latin typeface="Microsoft Sans Serif"/>
              </a:rPr>
              <a:t>Разрешается </a:t>
            </a:r>
            <a:r>
              <a:rPr lang="en-US" sz="2000" b="0" strike="noStrike" spc="-21">
                <a:solidFill>
                  <a:srgbClr val="000000"/>
                </a:solidFill>
                <a:latin typeface="Microsoft Sans Serif"/>
              </a:rPr>
              <a:t>автоматически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object 773"/>
          <p:cNvSpPr/>
          <p:nvPr/>
        </p:nvSpPr>
        <p:spPr>
          <a:xfrm>
            <a:off x="6527160" y="6036480"/>
            <a:ext cx="2995920" cy="1271880"/>
          </a:xfrm>
          <a:custGeom>
            <a:avLst/>
            <a:gdLst>
              <a:gd name="textAreaLeft" fmla="*/ 0 w 2995920"/>
              <a:gd name="textAreaRight" fmla="*/ 2996640 w 2995920"/>
              <a:gd name="textAreaTop" fmla="*/ 0 h 1271880"/>
              <a:gd name="textAreaBottom" fmla="*/ 1272600 h 1271880"/>
            </a:gdLst>
            <a:ahLst/>
            <a:cxnLst/>
            <a:rect l="textAreaLeft" t="textAreaTop" r="textAreaRight" b="textAreaBottom"/>
            <a:pathLst>
              <a:path w="2996565" h="1272540">
                <a:moveTo>
                  <a:pt x="2779522" y="0"/>
                </a:moveTo>
                <a:lnTo>
                  <a:pt x="216661" y="0"/>
                </a:lnTo>
                <a:lnTo>
                  <a:pt x="166991" y="5723"/>
                </a:lnTo>
                <a:lnTo>
                  <a:pt x="121390" y="22026"/>
                </a:lnTo>
                <a:lnTo>
                  <a:pt x="81161" y="47606"/>
                </a:lnTo>
                <a:lnTo>
                  <a:pt x="47606" y="81161"/>
                </a:lnTo>
                <a:lnTo>
                  <a:pt x="22026" y="121390"/>
                </a:lnTo>
                <a:lnTo>
                  <a:pt x="5723" y="166991"/>
                </a:lnTo>
                <a:lnTo>
                  <a:pt x="0" y="216662"/>
                </a:lnTo>
                <a:lnTo>
                  <a:pt x="0" y="1055878"/>
                </a:lnTo>
                <a:lnTo>
                  <a:pt x="5723" y="1105548"/>
                </a:lnTo>
                <a:lnTo>
                  <a:pt x="22026" y="1151149"/>
                </a:lnTo>
                <a:lnTo>
                  <a:pt x="47606" y="1191378"/>
                </a:lnTo>
                <a:lnTo>
                  <a:pt x="81161" y="1224933"/>
                </a:lnTo>
                <a:lnTo>
                  <a:pt x="121390" y="1250513"/>
                </a:lnTo>
                <a:lnTo>
                  <a:pt x="166991" y="1266816"/>
                </a:lnTo>
                <a:lnTo>
                  <a:pt x="216661" y="1272540"/>
                </a:lnTo>
                <a:lnTo>
                  <a:pt x="2779522" y="1272540"/>
                </a:lnTo>
                <a:lnTo>
                  <a:pt x="2829192" y="1266816"/>
                </a:lnTo>
                <a:lnTo>
                  <a:pt x="2874793" y="1250513"/>
                </a:lnTo>
                <a:lnTo>
                  <a:pt x="2915022" y="1224933"/>
                </a:lnTo>
                <a:lnTo>
                  <a:pt x="2948577" y="1191378"/>
                </a:lnTo>
                <a:lnTo>
                  <a:pt x="2974157" y="1151149"/>
                </a:lnTo>
                <a:lnTo>
                  <a:pt x="2990460" y="1105548"/>
                </a:lnTo>
                <a:lnTo>
                  <a:pt x="2996183" y="1055878"/>
                </a:lnTo>
                <a:lnTo>
                  <a:pt x="2996183" y="216662"/>
                </a:lnTo>
                <a:lnTo>
                  <a:pt x="2990460" y="166991"/>
                </a:lnTo>
                <a:lnTo>
                  <a:pt x="2974157" y="121390"/>
                </a:lnTo>
                <a:lnTo>
                  <a:pt x="2948577" y="81161"/>
                </a:lnTo>
                <a:lnTo>
                  <a:pt x="2915022" y="47606"/>
                </a:lnTo>
                <a:lnTo>
                  <a:pt x="2874793" y="22026"/>
                </a:lnTo>
                <a:lnTo>
                  <a:pt x="2829192" y="5723"/>
                </a:lnTo>
                <a:lnTo>
                  <a:pt x="2779522" y="0"/>
                </a:lnTo>
                <a:close/>
              </a:path>
            </a:pathLst>
          </a:custGeom>
          <a:solidFill>
            <a:srgbClr val="D6E2E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object 774"/>
          <p:cNvSpPr/>
          <p:nvPr/>
        </p:nvSpPr>
        <p:spPr>
          <a:xfrm>
            <a:off x="6795720" y="6121440"/>
            <a:ext cx="2461680" cy="102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7440" rIns="0" bIns="0" anchor="t">
            <a:spAutoFit/>
          </a:bodyPr>
          <a:lstStyle/>
          <a:p>
            <a:pPr marL="12240" indent="-1800" algn="ctr">
              <a:lnSpc>
                <a:spcPct val="108000"/>
              </a:lnSpc>
              <a:spcBef>
                <a:spcPts val="295"/>
              </a:spcBef>
              <a:tabLst>
                <a:tab pos="0" algn="l"/>
              </a:tabLst>
            </a:pPr>
            <a:r>
              <a:rPr lang="en-US" sz="2000" b="1" strike="noStrike" spc="-12">
                <a:solidFill>
                  <a:srgbClr val="000000"/>
                </a:solidFill>
                <a:latin typeface="Arial"/>
              </a:rPr>
              <a:t>«Сложный» </a:t>
            </a:r>
            <a:r>
              <a:rPr lang="en-US" sz="2000" b="0" strike="noStrike" spc="-12">
                <a:solidFill>
                  <a:srgbClr val="000000"/>
                </a:solidFill>
                <a:latin typeface="Microsoft Sans Serif"/>
              </a:rPr>
              <a:t>Разрешается</a:t>
            </a:r>
            <a:r>
              <a:rPr lang="en-US" sz="2000" b="0" strike="noStrike" spc="-4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000" b="0" strike="noStrike" spc="-12">
                <a:solidFill>
                  <a:srgbClr val="000000"/>
                </a:solidFill>
                <a:latin typeface="Microsoft Sans Serif"/>
              </a:rPr>
              <a:t>только вручную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object 775"/>
          <p:cNvSpPr/>
          <p:nvPr/>
        </p:nvSpPr>
        <p:spPr>
          <a:xfrm>
            <a:off x="2223360" y="5024520"/>
            <a:ext cx="5839920" cy="1011960"/>
          </a:xfrm>
          <a:custGeom>
            <a:avLst/>
            <a:gdLst>
              <a:gd name="textAreaLeft" fmla="*/ 0 w 5839920"/>
              <a:gd name="textAreaRight" fmla="*/ 5840640 w 5839920"/>
              <a:gd name="textAreaTop" fmla="*/ 0 h 1011960"/>
              <a:gd name="textAreaBottom" fmla="*/ 1012680 h 1011960"/>
            </a:gdLst>
            <a:ahLst/>
            <a:cxnLst/>
            <a:rect l="textAreaLeft" t="textAreaTop" r="textAreaRight" b="textAreaBottom"/>
            <a:pathLst>
              <a:path w="5840730" h="1012825">
                <a:moveTo>
                  <a:pt x="5840222" y="936625"/>
                </a:moveTo>
                <a:lnTo>
                  <a:pt x="5808472" y="936625"/>
                </a:lnTo>
                <a:lnTo>
                  <a:pt x="5808472" y="512826"/>
                </a:lnTo>
                <a:lnTo>
                  <a:pt x="5808472" y="502920"/>
                </a:lnTo>
                <a:lnTo>
                  <a:pt x="5805551" y="500126"/>
                </a:lnTo>
                <a:lnTo>
                  <a:pt x="2926588" y="500126"/>
                </a:lnTo>
                <a:lnTo>
                  <a:pt x="2926588" y="0"/>
                </a:lnTo>
                <a:lnTo>
                  <a:pt x="2926334" y="0"/>
                </a:lnTo>
                <a:lnTo>
                  <a:pt x="2913888" y="0"/>
                </a:lnTo>
                <a:lnTo>
                  <a:pt x="2913634" y="0"/>
                </a:lnTo>
                <a:lnTo>
                  <a:pt x="2913634" y="500126"/>
                </a:lnTo>
                <a:lnTo>
                  <a:pt x="34544" y="500126"/>
                </a:lnTo>
                <a:lnTo>
                  <a:pt x="31750" y="502920"/>
                </a:lnTo>
                <a:lnTo>
                  <a:pt x="31750" y="936625"/>
                </a:lnTo>
                <a:lnTo>
                  <a:pt x="0" y="936625"/>
                </a:lnTo>
                <a:lnTo>
                  <a:pt x="38100" y="1012825"/>
                </a:lnTo>
                <a:lnTo>
                  <a:pt x="69850" y="949325"/>
                </a:lnTo>
                <a:lnTo>
                  <a:pt x="76200" y="936625"/>
                </a:lnTo>
                <a:lnTo>
                  <a:pt x="44450" y="936625"/>
                </a:lnTo>
                <a:lnTo>
                  <a:pt x="44450" y="512826"/>
                </a:lnTo>
                <a:lnTo>
                  <a:pt x="2916428" y="512826"/>
                </a:lnTo>
                <a:lnTo>
                  <a:pt x="2923667" y="512826"/>
                </a:lnTo>
                <a:lnTo>
                  <a:pt x="5795772" y="512826"/>
                </a:lnTo>
                <a:lnTo>
                  <a:pt x="5795772" y="936625"/>
                </a:lnTo>
                <a:lnTo>
                  <a:pt x="5764022" y="936625"/>
                </a:lnTo>
                <a:lnTo>
                  <a:pt x="5802122" y="1012825"/>
                </a:lnTo>
                <a:lnTo>
                  <a:pt x="5833872" y="949325"/>
                </a:lnTo>
                <a:lnTo>
                  <a:pt x="5840222" y="936625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61040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Ветки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7" name="object 781"/>
          <p:cNvPicPr/>
          <p:nvPr/>
        </p:nvPicPr>
        <p:blipFill>
          <a:blip r:embed="rId2"/>
          <a:stretch/>
        </p:blipFill>
        <p:spPr>
          <a:xfrm>
            <a:off x="650880" y="3753720"/>
            <a:ext cx="8981640" cy="4120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61040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Ветки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09" name="object 783"/>
          <p:cNvGrpSpPr/>
          <p:nvPr/>
        </p:nvGrpSpPr>
        <p:grpSpPr>
          <a:xfrm>
            <a:off x="642960" y="3753720"/>
            <a:ext cx="8989560" cy="4120200"/>
            <a:chOff x="642960" y="3753720"/>
            <a:chExt cx="8989560" cy="4120200"/>
          </a:xfrm>
        </p:grpSpPr>
        <p:pic>
          <p:nvPicPr>
            <p:cNvPr id="410" name="object 784"/>
            <p:cNvPicPr/>
            <p:nvPr/>
          </p:nvPicPr>
          <p:blipFill>
            <a:blip r:embed="rId2"/>
            <a:stretch/>
          </p:blipFill>
          <p:spPr>
            <a:xfrm>
              <a:off x="650880" y="3753720"/>
              <a:ext cx="8981640" cy="4120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1" name="object 785"/>
            <p:cNvSpPr/>
            <p:nvPr/>
          </p:nvSpPr>
          <p:spPr>
            <a:xfrm>
              <a:off x="642960" y="4640400"/>
              <a:ext cx="3884040" cy="496440"/>
            </a:xfrm>
            <a:custGeom>
              <a:avLst/>
              <a:gdLst>
                <a:gd name="textAreaLeft" fmla="*/ 0 w 3884040"/>
                <a:gd name="textAreaRight" fmla="*/ 3884760 w 3884040"/>
                <a:gd name="textAreaTop" fmla="*/ 0 h 496440"/>
                <a:gd name="textAreaBottom" fmla="*/ 497160 h 496440"/>
              </a:gdLst>
              <a:ahLst/>
              <a:cxnLst/>
              <a:rect l="textAreaLeft" t="textAreaTop" r="textAreaRight" b="textAreaBottom"/>
              <a:pathLst>
                <a:path w="3884929" h="497204">
                  <a:moveTo>
                    <a:pt x="0" y="496824"/>
                  </a:moveTo>
                  <a:lnTo>
                    <a:pt x="3884676" y="496824"/>
                  </a:lnTo>
                  <a:lnTo>
                    <a:pt x="3884676" y="0"/>
                  </a:lnTo>
                  <a:lnTo>
                    <a:pt x="0" y="0"/>
                  </a:lnTo>
                  <a:lnTo>
                    <a:pt x="0" y="496824"/>
                  </a:lnTo>
                  <a:close/>
                </a:path>
              </a:pathLst>
            </a:custGeom>
            <a:noFill/>
            <a:ln w="76200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61040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Ветки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13" name="object 787"/>
          <p:cNvGrpSpPr/>
          <p:nvPr/>
        </p:nvGrpSpPr>
        <p:grpSpPr>
          <a:xfrm>
            <a:off x="633960" y="5584680"/>
            <a:ext cx="3060720" cy="629280"/>
            <a:chOff x="633960" y="5584680"/>
            <a:chExt cx="3060720" cy="629280"/>
          </a:xfrm>
        </p:grpSpPr>
        <p:sp>
          <p:nvSpPr>
            <p:cNvPr id="414" name="object 788"/>
            <p:cNvSpPr/>
            <p:nvPr/>
          </p:nvSpPr>
          <p:spPr>
            <a:xfrm>
              <a:off x="1024920" y="558468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19" h="629920">
                  <a:moveTo>
                    <a:pt x="0" y="314705"/>
                  </a:moveTo>
                  <a:lnTo>
                    <a:pt x="3412" y="268188"/>
                  </a:lnTo>
                  <a:lnTo>
                    <a:pt x="13323" y="223794"/>
                  </a:lnTo>
                  <a:lnTo>
                    <a:pt x="29248" y="182009"/>
                  </a:lnTo>
                  <a:lnTo>
                    <a:pt x="50699" y="143320"/>
                  </a:lnTo>
                  <a:lnTo>
                    <a:pt x="77190" y="108213"/>
                  </a:lnTo>
                  <a:lnTo>
                    <a:pt x="108233" y="77173"/>
                  </a:lnTo>
                  <a:lnTo>
                    <a:pt x="143343" y="50687"/>
                  </a:lnTo>
                  <a:lnTo>
                    <a:pt x="182031" y="29240"/>
                  </a:lnTo>
                  <a:lnTo>
                    <a:pt x="223812" y="13319"/>
                  </a:lnTo>
                  <a:lnTo>
                    <a:pt x="268199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1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99" y="626001"/>
                  </a:lnTo>
                  <a:lnTo>
                    <a:pt x="223812" y="616092"/>
                  </a:lnTo>
                  <a:lnTo>
                    <a:pt x="182031" y="600171"/>
                  </a:lnTo>
                  <a:lnTo>
                    <a:pt x="143343" y="578724"/>
                  </a:lnTo>
                  <a:lnTo>
                    <a:pt x="108233" y="552238"/>
                  </a:lnTo>
                  <a:lnTo>
                    <a:pt x="77190" y="521198"/>
                  </a:lnTo>
                  <a:lnTo>
                    <a:pt x="50699" y="486091"/>
                  </a:lnTo>
                  <a:lnTo>
                    <a:pt x="29248" y="447402"/>
                  </a:lnTo>
                  <a:lnTo>
                    <a:pt x="13323" y="405617"/>
                  </a:lnTo>
                  <a:lnTo>
                    <a:pt x="3412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15" name="object 789"/>
            <p:cNvSpPr/>
            <p:nvPr/>
          </p:nvSpPr>
          <p:spPr>
            <a:xfrm>
              <a:off x="1653480" y="5859720"/>
              <a:ext cx="389160" cy="75600"/>
            </a:xfrm>
            <a:custGeom>
              <a:avLst/>
              <a:gdLst>
                <a:gd name="textAreaLeft" fmla="*/ 0 w 389160"/>
                <a:gd name="textAreaRight" fmla="*/ 389880 w 38916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389889" h="76200">
                  <a:moveTo>
                    <a:pt x="313690" y="0"/>
                  </a:moveTo>
                  <a:lnTo>
                    <a:pt x="313690" y="76200"/>
                  </a:lnTo>
                  <a:lnTo>
                    <a:pt x="377190" y="44450"/>
                  </a:lnTo>
                  <a:lnTo>
                    <a:pt x="326390" y="44450"/>
                  </a:lnTo>
                  <a:lnTo>
                    <a:pt x="326390" y="31750"/>
                  </a:lnTo>
                  <a:lnTo>
                    <a:pt x="377190" y="31750"/>
                  </a:lnTo>
                  <a:lnTo>
                    <a:pt x="313690" y="0"/>
                  </a:lnTo>
                  <a:close/>
                </a:path>
                <a:path w="389889" h="76200">
                  <a:moveTo>
                    <a:pt x="31369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31750"/>
                  </a:lnTo>
                  <a:close/>
                </a:path>
                <a:path w="389889" h="76200">
                  <a:moveTo>
                    <a:pt x="377190" y="31750"/>
                  </a:moveTo>
                  <a:lnTo>
                    <a:pt x="326390" y="31750"/>
                  </a:lnTo>
                  <a:lnTo>
                    <a:pt x="326390" y="44450"/>
                  </a:lnTo>
                  <a:lnTo>
                    <a:pt x="377190" y="44450"/>
                  </a:lnTo>
                  <a:lnTo>
                    <a:pt x="389890" y="38100"/>
                  </a:lnTo>
                  <a:lnTo>
                    <a:pt x="37719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6" name="object 790"/>
            <p:cNvSpPr/>
            <p:nvPr/>
          </p:nvSpPr>
          <p:spPr>
            <a:xfrm>
              <a:off x="2044440" y="5584680"/>
              <a:ext cx="1650240" cy="629280"/>
            </a:xfrm>
            <a:custGeom>
              <a:avLst/>
              <a:gdLst>
                <a:gd name="textAreaLeft" fmla="*/ 0 w 1650240"/>
                <a:gd name="textAreaRight" fmla="*/ 1650960 w 165024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165100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30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30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  <a:path w="1651000" h="629920">
                  <a:moveTo>
                    <a:pt x="1021080" y="314705"/>
                  </a:moveTo>
                  <a:lnTo>
                    <a:pt x="1024490" y="268188"/>
                  </a:lnTo>
                  <a:lnTo>
                    <a:pt x="1034399" y="223794"/>
                  </a:lnTo>
                  <a:lnTo>
                    <a:pt x="1050320" y="182009"/>
                  </a:lnTo>
                  <a:lnTo>
                    <a:pt x="1071767" y="143320"/>
                  </a:lnTo>
                  <a:lnTo>
                    <a:pt x="1098253" y="108213"/>
                  </a:lnTo>
                  <a:lnTo>
                    <a:pt x="1129293" y="77173"/>
                  </a:lnTo>
                  <a:lnTo>
                    <a:pt x="1164400" y="50687"/>
                  </a:lnTo>
                  <a:lnTo>
                    <a:pt x="1203089" y="29240"/>
                  </a:lnTo>
                  <a:lnTo>
                    <a:pt x="1244874" y="13319"/>
                  </a:lnTo>
                  <a:lnTo>
                    <a:pt x="1289268" y="3410"/>
                  </a:lnTo>
                  <a:lnTo>
                    <a:pt x="1335786" y="0"/>
                  </a:lnTo>
                  <a:lnTo>
                    <a:pt x="1382303" y="3410"/>
                  </a:lnTo>
                  <a:lnTo>
                    <a:pt x="1426697" y="13319"/>
                  </a:lnTo>
                  <a:lnTo>
                    <a:pt x="1468482" y="29240"/>
                  </a:lnTo>
                  <a:lnTo>
                    <a:pt x="1507171" y="50687"/>
                  </a:lnTo>
                  <a:lnTo>
                    <a:pt x="1542278" y="77173"/>
                  </a:lnTo>
                  <a:lnTo>
                    <a:pt x="1573318" y="108213"/>
                  </a:lnTo>
                  <a:lnTo>
                    <a:pt x="1599804" y="143320"/>
                  </a:lnTo>
                  <a:lnTo>
                    <a:pt x="1621251" y="182009"/>
                  </a:lnTo>
                  <a:lnTo>
                    <a:pt x="1637172" y="223794"/>
                  </a:lnTo>
                  <a:lnTo>
                    <a:pt x="1647081" y="268188"/>
                  </a:lnTo>
                  <a:lnTo>
                    <a:pt x="1650492" y="314705"/>
                  </a:lnTo>
                  <a:lnTo>
                    <a:pt x="1647081" y="361223"/>
                  </a:lnTo>
                  <a:lnTo>
                    <a:pt x="1637172" y="405617"/>
                  </a:lnTo>
                  <a:lnTo>
                    <a:pt x="1621251" y="447402"/>
                  </a:lnTo>
                  <a:lnTo>
                    <a:pt x="1599804" y="486091"/>
                  </a:lnTo>
                  <a:lnTo>
                    <a:pt x="1573318" y="521198"/>
                  </a:lnTo>
                  <a:lnTo>
                    <a:pt x="1542278" y="552238"/>
                  </a:lnTo>
                  <a:lnTo>
                    <a:pt x="1507171" y="578724"/>
                  </a:lnTo>
                  <a:lnTo>
                    <a:pt x="1468482" y="600171"/>
                  </a:lnTo>
                  <a:lnTo>
                    <a:pt x="1426697" y="616092"/>
                  </a:lnTo>
                  <a:lnTo>
                    <a:pt x="1382303" y="626001"/>
                  </a:lnTo>
                  <a:lnTo>
                    <a:pt x="1335786" y="629412"/>
                  </a:lnTo>
                  <a:lnTo>
                    <a:pt x="1289268" y="626001"/>
                  </a:lnTo>
                  <a:lnTo>
                    <a:pt x="1244874" y="616092"/>
                  </a:lnTo>
                  <a:lnTo>
                    <a:pt x="1203089" y="600171"/>
                  </a:lnTo>
                  <a:lnTo>
                    <a:pt x="1164400" y="578724"/>
                  </a:lnTo>
                  <a:lnTo>
                    <a:pt x="1129293" y="552238"/>
                  </a:lnTo>
                  <a:lnTo>
                    <a:pt x="1098253" y="521198"/>
                  </a:lnTo>
                  <a:lnTo>
                    <a:pt x="1071767" y="486091"/>
                  </a:lnTo>
                  <a:lnTo>
                    <a:pt x="1050320" y="447402"/>
                  </a:lnTo>
                  <a:lnTo>
                    <a:pt x="1034399" y="405617"/>
                  </a:lnTo>
                  <a:lnTo>
                    <a:pt x="1024490" y="361223"/>
                  </a:lnTo>
                  <a:lnTo>
                    <a:pt x="102108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17" name="object 791"/>
            <p:cNvSpPr/>
            <p:nvPr/>
          </p:nvSpPr>
          <p:spPr>
            <a:xfrm>
              <a:off x="633960" y="5859720"/>
              <a:ext cx="2430000" cy="75600"/>
            </a:xfrm>
            <a:custGeom>
              <a:avLst/>
              <a:gdLst>
                <a:gd name="textAreaLeft" fmla="*/ 0 w 2430000"/>
                <a:gd name="textAreaRight" fmla="*/ 2430720 w 243000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2430780" h="76200">
                  <a:moveTo>
                    <a:pt x="389839" y="38100"/>
                  </a:moveTo>
                  <a:lnTo>
                    <a:pt x="377139" y="31750"/>
                  </a:lnTo>
                  <a:lnTo>
                    <a:pt x="313639" y="0"/>
                  </a:lnTo>
                  <a:lnTo>
                    <a:pt x="313639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313639" y="44450"/>
                  </a:lnTo>
                  <a:lnTo>
                    <a:pt x="313639" y="76200"/>
                  </a:lnTo>
                  <a:lnTo>
                    <a:pt x="377139" y="44450"/>
                  </a:lnTo>
                  <a:lnTo>
                    <a:pt x="389839" y="38100"/>
                  </a:lnTo>
                  <a:close/>
                </a:path>
                <a:path w="2430780" h="76200">
                  <a:moveTo>
                    <a:pt x="2430526" y="38100"/>
                  </a:moveTo>
                  <a:lnTo>
                    <a:pt x="2417826" y="31750"/>
                  </a:lnTo>
                  <a:lnTo>
                    <a:pt x="2354326" y="0"/>
                  </a:lnTo>
                  <a:lnTo>
                    <a:pt x="2354326" y="31750"/>
                  </a:lnTo>
                  <a:lnTo>
                    <a:pt x="2040636" y="31750"/>
                  </a:lnTo>
                  <a:lnTo>
                    <a:pt x="2040636" y="44450"/>
                  </a:lnTo>
                  <a:lnTo>
                    <a:pt x="2354326" y="44450"/>
                  </a:lnTo>
                  <a:lnTo>
                    <a:pt x="2354326" y="76200"/>
                  </a:lnTo>
                  <a:lnTo>
                    <a:pt x="2417826" y="44450"/>
                  </a:lnTo>
                  <a:lnTo>
                    <a:pt x="2430526" y="3810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18" name="object 792"/>
          <p:cNvSpPr/>
          <p:nvPr/>
        </p:nvSpPr>
        <p:spPr>
          <a:xfrm>
            <a:off x="622800" y="6543360"/>
            <a:ext cx="977040" cy="29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12600">
              <a:lnSpc>
                <a:spcPts val="2316"/>
              </a:lnSpc>
            </a:pPr>
            <a:r>
              <a:rPr lang="en-US" sz="2000" b="0" strike="noStrike" spc="-12" dirty="0" smtClean="0">
                <a:solidFill>
                  <a:srgbClr val="000000"/>
                </a:solidFill>
                <a:latin typeface="Microsoft Sans Serif"/>
              </a:rPr>
              <a:t>main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61040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Ветки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20" name="object 794"/>
          <p:cNvGrpSpPr/>
          <p:nvPr/>
        </p:nvGrpSpPr>
        <p:grpSpPr>
          <a:xfrm>
            <a:off x="633960" y="4563000"/>
            <a:ext cx="3449160" cy="1650960"/>
            <a:chOff x="633960" y="4563000"/>
            <a:chExt cx="3449160" cy="1650960"/>
          </a:xfrm>
        </p:grpSpPr>
        <p:sp>
          <p:nvSpPr>
            <p:cNvPr id="421" name="object 795"/>
            <p:cNvSpPr/>
            <p:nvPr/>
          </p:nvSpPr>
          <p:spPr>
            <a:xfrm>
              <a:off x="1024920" y="558468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19" h="629920">
                  <a:moveTo>
                    <a:pt x="0" y="314705"/>
                  </a:moveTo>
                  <a:lnTo>
                    <a:pt x="3412" y="268188"/>
                  </a:lnTo>
                  <a:lnTo>
                    <a:pt x="13323" y="223794"/>
                  </a:lnTo>
                  <a:lnTo>
                    <a:pt x="29248" y="182009"/>
                  </a:lnTo>
                  <a:lnTo>
                    <a:pt x="50699" y="143320"/>
                  </a:lnTo>
                  <a:lnTo>
                    <a:pt x="77190" y="108213"/>
                  </a:lnTo>
                  <a:lnTo>
                    <a:pt x="108233" y="77173"/>
                  </a:lnTo>
                  <a:lnTo>
                    <a:pt x="143343" y="50687"/>
                  </a:lnTo>
                  <a:lnTo>
                    <a:pt x="182031" y="29240"/>
                  </a:lnTo>
                  <a:lnTo>
                    <a:pt x="223812" y="13319"/>
                  </a:lnTo>
                  <a:lnTo>
                    <a:pt x="268199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1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99" y="626001"/>
                  </a:lnTo>
                  <a:lnTo>
                    <a:pt x="223812" y="616092"/>
                  </a:lnTo>
                  <a:lnTo>
                    <a:pt x="182031" y="600171"/>
                  </a:lnTo>
                  <a:lnTo>
                    <a:pt x="143343" y="578724"/>
                  </a:lnTo>
                  <a:lnTo>
                    <a:pt x="108233" y="552238"/>
                  </a:lnTo>
                  <a:lnTo>
                    <a:pt x="77190" y="521198"/>
                  </a:lnTo>
                  <a:lnTo>
                    <a:pt x="50699" y="486091"/>
                  </a:lnTo>
                  <a:lnTo>
                    <a:pt x="29248" y="447402"/>
                  </a:lnTo>
                  <a:lnTo>
                    <a:pt x="13323" y="405617"/>
                  </a:lnTo>
                  <a:lnTo>
                    <a:pt x="3412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2" name="object 796"/>
            <p:cNvSpPr/>
            <p:nvPr/>
          </p:nvSpPr>
          <p:spPr>
            <a:xfrm>
              <a:off x="1653480" y="5859720"/>
              <a:ext cx="389160" cy="75600"/>
            </a:xfrm>
            <a:custGeom>
              <a:avLst/>
              <a:gdLst>
                <a:gd name="textAreaLeft" fmla="*/ 0 w 389160"/>
                <a:gd name="textAreaRight" fmla="*/ 389880 w 38916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389889" h="76200">
                  <a:moveTo>
                    <a:pt x="313690" y="0"/>
                  </a:moveTo>
                  <a:lnTo>
                    <a:pt x="313690" y="76200"/>
                  </a:lnTo>
                  <a:lnTo>
                    <a:pt x="377190" y="44450"/>
                  </a:lnTo>
                  <a:lnTo>
                    <a:pt x="326390" y="44450"/>
                  </a:lnTo>
                  <a:lnTo>
                    <a:pt x="326390" y="31750"/>
                  </a:lnTo>
                  <a:lnTo>
                    <a:pt x="377190" y="31750"/>
                  </a:lnTo>
                  <a:lnTo>
                    <a:pt x="313690" y="0"/>
                  </a:lnTo>
                  <a:close/>
                </a:path>
                <a:path w="389889" h="76200">
                  <a:moveTo>
                    <a:pt x="31369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31750"/>
                  </a:lnTo>
                  <a:close/>
                </a:path>
                <a:path w="389889" h="76200">
                  <a:moveTo>
                    <a:pt x="377190" y="31750"/>
                  </a:moveTo>
                  <a:lnTo>
                    <a:pt x="326390" y="31750"/>
                  </a:lnTo>
                  <a:lnTo>
                    <a:pt x="326390" y="44450"/>
                  </a:lnTo>
                  <a:lnTo>
                    <a:pt x="377190" y="44450"/>
                  </a:lnTo>
                  <a:lnTo>
                    <a:pt x="389890" y="38100"/>
                  </a:lnTo>
                  <a:lnTo>
                    <a:pt x="37719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3" name="object 797"/>
            <p:cNvSpPr/>
            <p:nvPr/>
          </p:nvSpPr>
          <p:spPr>
            <a:xfrm>
              <a:off x="2044440" y="5584680"/>
              <a:ext cx="1650240" cy="629280"/>
            </a:xfrm>
            <a:custGeom>
              <a:avLst/>
              <a:gdLst>
                <a:gd name="textAreaLeft" fmla="*/ 0 w 1650240"/>
                <a:gd name="textAreaRight" fmla="*/ 1650960 w 165024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165100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30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30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  <a:path w="1651000" h="629920">
                  <a:moveTo>
                    <a:pt x="1021080" y="314705"/>
                  </a:moveTo>
                  <a:lnTo>
                    <a:pt x="1024490" y="268188"/>
                  </a:lnTo>
                  <a:lnTo>
                    <a:pt x="1034399" y="223794"/>
                  </a:lnTo>
                  <a:lnTo>
                    <a:pt x="1050320" y="182009"/>
                  </a:lnTo>
                  <a:lnTo>
                    <a:pt x="1071767" y="143320"/>
                  </a:lnTo>
                  <a:lnTo>
                    <a:pt x="1098253" y="108213"/>
                  </a:lnTo>
                  <a:lnTo>
                    <a:pt x="1129293" y="77173"/>
                  </a:lnTo>
                  <a:lnTo>
                    <a:pt x="1164400" y="50687"/>
                  </a:lnTo>
                  <a:lnTo>
                    <a:pt x="1203089" y="29240"/>
                  </a:lnTo>
                  <a:lnTo>
                    <a:pt x="1244874" y="13319"/>
                  </a:lnTo>
                  <a:lnTo>
                    <a:pt x="1289268" y="3410"/>
                  </a:lnTo>
                  <a:lnTo>
                    <a:pt x="1335786" y="0"/>
                  </a:lnTo>
                  <a:lnTo>
                    <a:pt x="1382303" y="3410"/>
                  </a:lnTo>
                  <a:lnTo>
                    <a:pt x="1426697" y="13319"/>
                  </a:lnTo>
                  <a:lnTo>
                    <a:pt x="1468482" y="29240"/>
                  </a:lnTo>
                  <a:lnTo>
                    <a:pt x="1507171" y="50687"/>
                  </a:lnTo>
                  <a:lnTo>
                    <a:pt x="1542278" y="77173"/>
                  </a:lnTo>
                  <a:lnTo>
                    <a:pt x="1573318" y="108213"/>
                  </a:lnTo>
                  <a:lnTo>
                    <a:pt x="1599804" y="143320"/>
                  </a:lnTo>
                  <a:lnTo>
                    <a:pt x="1621251" y="182009"/>
                  </a:lnTo>
                  <a:lnTo>
                    <a:pt x="1637172" y="223794"/>
                  </a:lnTo>
                  <a:lnTo>
                    <a:pt x="1647081" y="268188"/>
                  </a:lnTo>
                  <a:lnTo>
                    <a:pt x="1650492" y="314705"/>
                  </a:lnTo>
                  <a:lnTo>
                    <a:pt x="1647081" y="361223"/>
                  </a:lnTo>
                  <a:lnTo>
                    <a:pt x="1637172" y="405617"/>
                  </a:lnTo>
                  <a:lnTo>
                    <a:pt x="1621251" y="447402"/>
                  </a:lnTo>
                  <a:lnTo>
                    <a:pt x="1599804" y="486091"/>
                  </a:lnTo>
                  <a:lnTo>
                    <a:pt x="1573318" y="521198"/>
                  </a:lnTo>
                  <a:lnTo>
                    <a:pt x="1542278" y="552238"/>
                  </a:lnTo>
                  <a:lnTo>
                    <a:pt x="1507171" y="578724"/>
                  </a:lnTo>
                  <a:lnTo>
                    <a:pt x="1468482" y="600171"/>
                  </a:lnTo>
                  <a:lnTo>
                    <a:pt x="1426697" y="616092"/>
                  </a:lnTo>
                  <a:lnTo>
                    <a:pt x="1382303" y="626001"/>
                  </a:lnTo>
                  <a:lnTo>
                    <a:pt x="1335786" y="629412"/>
                  </a:lnTo>
                  <a:lnTo>
                    <a:pt x="1289268" y="626001"/>
                  </a:lnTo>
                  <a:lnTo>
                    <a:pt x="1244874" y="616092"/>
                  </a:lnTo>
                  <a:lnTo>
                    <a:pt x="1203089" y="600171"/>
                  </a:lnTo>
                  <a:lnTo>
                    <a:pt x="1164400" y="578724"/>
                  </a:lnTo>
                  <a:lnTo>
                    <a:pt x="1129293" y="552238"/>
                  </a:lnTo>
                  <a:lnTo>
                    <a:pt x="1098253" y="521198"/>
                  </a:lnTo>
                  <a:lnTo>
                    <a:pt x="1071767" y="486091"/>
                  </a:lnTo>
                  <a:lnTo>
                    <a:pt x="1050320" y="447402"/>
                  </a:lnTo>
                  <a:lnTo>
                    <a:pt x="1034399" y="405617"/>
                  </a:lnTo>
                  <a:lnTo>
                    <a:pt x="1024490" y="361223"/>
                  </a:lnTo>
                  <a:lnTo>
                    <a:pt x="102108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4" name="object 798"/>
            <p:cNvSpPr/>
            <p:nvPr/>
          </p:nvSpPr>
          <p:spPr>
            <a:xfrm>
              <a:off x="633960" y="4563000"/>
              <a:ext cx="3449160" cy="1372680"/>
            </a:xfrm>
            <a:custGeom>
              <a:avLst/>
              <a:gdLst>
                <a:gd name="textAreaLeft" fmla="*/ 0 w 3449160"/>
                <a:gd name="textAreaRight" fmla="*/ 3449880 w 3449160"/>
                <a:gd name="textAreaTop" fmla="*/ 0 h 1372680"/>
                <a:gd name="textAreaBottom" fmla="*/ 1373400 h 1372680"/>
              </a:gdLst>
              <a:ahLst/>
              <a:cxnLst/>
              <a:rect l="textAreaLeft" t="textAreaTop" r="textAreaRight" b="textAreaBottom"/>
              <a:pathLst>
                <a:path w="3449954" h="1373504">
                  <a:moveTo>
                    <a:pt x="389839" y="1335024"/>
                  </a:moveTo>
                  <a:lnTo>
                    <a:pt x="377139" y="1328674"/>
                  </a:lnTo>
                  <a:lnTo>
                    <a:pt x="313639" y="1296924"/>
                  </a:lnTo>
                  <a:lnTo>
                    <a:pt x="313639" y="1328674"/>
                  </a:lnTo>
                  <a:lnTo>
                    <a:pt x="0" y="1328674"/>
                  </a:lnTo>
                  <a:lnTo>
                    <a:pt x="0" y="1341374"/>
                  </a:lnTo>
                  <a:lnTo>
                    <a:pt x="313639" y="1341374"/>
                  </a:lnTo>
                  <a:lnTo>
                    <a:pt x="313639" y="1373124"/>
                  </a:lnTo>
                  <a:lnTo>
                    <a:pt x="377139" y="1341374"/>
                  </a:lnTo>
                  <a:lnTo>
                    <a:pt x="389839" y="1335024"/>
                  </a:lnTo>
                  <a:close/>
                </a:path>
                <a:path w="3449954" h="1373504">
                  <a:moveTo>
                    <a:pt x="2430526" y="1335024"/>
                  </a:moveTo>
                  <a:lnTo>
                    <a:pt x="2417826" y="1328674"/>
                  </a:lnTo>
                  <a:lnTo>
                    <a:pt x="2354326" y="1296924"/>
                  </a:lnTo>
                  <a:lnTo>
                    <a:pt x="2354326" y="1328674"/>
                  </a:lnTo>
                  <a:lnTo>
                    <a:pt x="2040636" y="1328674"/>
                  </a:lnTo>
                  <a:lnTo>
                    <a:pt x="2040636" y="1341374"/>
                  </a:lnTo>
                  <a:lnTo>
                    <a:pt x="2354326" y="1341374"/>
                  </a:lnTo>
                  <a:lnTo>
                    <a:pt x="2354326" y="1373124"/>
                  </a:lnTo>
                  <a:lnTo>
                    <a:pt x="2417826" y="1341374"/>
                  </a:lnTo>
                  <a:lnTo>
                    <a:pt x="2430526" y="1335024"/>
                  </a:lnTo>
                  <a:close/>
                </a:path>
                <a:path w="3449954" h="1373504">
                  <a:moveTo>
                    <a:pt x="3449701" y="0"/>
                  </a:moveTo>
                  <a:lnTo>
                    <a:pt x="3375025" y="41021"/>
                  </a:lnTo>
                  <a:lnTo>
                    <a:pt x="3401110" y="59042"/>
                  </a:lnTo>
                  <a:lnTo>
                    <a:pt x="2739517" y="1016381"/>
                  </a:lnTo>
                  <a:lnTo>
                    <a:pt x="2749931" y="1023620"/>
                  </a:lnTo>
                  <a:lnTo>
                    <a:pt x="3411639" y="66306"/>
                  </a:lnTo>
                  <a:lnTo>
                    <a:pt x="3437763" y="84328"/>
                  </a:lnTo>
                  <a:lnTo>
                    <a:pt x="3442805" y="48641"/>
                  </a:lnTo>
                  <a:lnTo>
                    <a:pt x="3449701" y="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25" name="object 799"/>
          <p:cNvSpPr/>
          <p:nvPr/>
        </p:nvSpPr>
        <p:spPr>
          <a:xfrm>
            <a:off x="622800" y="6543360"/>
            <a:ext cx="1206000" cy="29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marL="12600">
              <a:lnSpc>
                <a:spcPts val="2316"/>
              </a:lnSpc>
            </a:pPr>
            <a:r>
              <a:rPr lang="en-US" sz="2000" b="0" strike="noStrike" spc="-12" dirty="0" smtClean="0">
                <a:solidFill>
                  <a:srgbClr val="000000"/>
                </a:solidFill>
                <a:latin typeface="Microsoft Sans Serif"/>
              </a:rPr>
              <a:t>main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61040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Ветки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27" name="object 801"/>
          <p:cNvGrpSpPr/>
          <p:nvPr/>
        </p:nvGrpSpPr>
        <p:grpSpPr>
          <a:xfrm>
            <a:off x="633960" y="4249800"/>
            <a:ext cx="4080240" cy="1964160"/>
            <a:chOff x="633960" y="4249800"/>
            <a:chExt cx="4080240" cy="1964160"/>
          </a:xfrm>
        </p:grpSpPr>
        <p:sp>
          <p:nvSpPr>
            <p:cNvPr id="428" name="object 802"/>
            <p:cNvSpPr/>
            <p:nvPr/>
          </p:nvSpPr>
          <p:spPr>
            <a:xfrm>
              <a:off x="1024920" y="558468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19" h="629920">
                  <a:moveTo>
                    <a:pt x="0" y="314705"/>
                  </a:moveTo>
                  <a:lnTo>
                    <a:pt x="3412" y="268188"/>
                  </a:lnTo>
                  <a:lnTo>
                    <a:pt x="13323" y="223794"/>
                  </a:lnTo>
                  <a:lnTo>
                    <a:pt x="29248" y="182009"/>
                  </a:lnTo>
                  <a:lnTo>
                    <a:pt x="50699" y="143320"/>
                  </a:lnTo>
                  <a:lnTo>
                    <a:pt x="77190" y="108213"/>
                  </a:lnTo>
                  <a:lnTo>
                    <a:pt x="108233" y="77173"/>
                  </a:lnTo>
                  <a:lnTo>
                    <a:pt x="143343" y="50687"/>
                  </a:lnTo>
                  <a:lnTo>
                    <a:pt x="182031" y="29240"/>
                  </a:lnTo>
                  <a:lnTo>
                    <a:pt x="223812" y="13319"/>
                  </a:lnTo>
                  <a:lnTo>
                    <a:pt x="268199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1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99" y="626001"/>
                  </a:lnTo>
                  <a:lnTo>
                    <a:pt x="223812" y="616092"/>
                  </a:lnTo>
                  <a:lnTo>
                    <a:pt x="182031" y="600171"/>
                  </a:lnTo>
                  <a:lnTo>
                    <a:pt x="143343" y="578724"/>
                  </a:lnTo>
                  <a:lnTo>
                    <a:pt x="108233" y="552238"/>
                  </a:lnTo>
                  <a:lnTo>
                    <a:pt x="77190" y="521198"/>
                  </a:lnTo>
                  <a:lnTo>
                    <a:pt x="50699" y="486091"/>
                  </a:lnTo>
                  <a:lnTo>
                    <a:pt x="29248" y="447402"/>
                  </a:lnTo>
                  <a:lnTo>
                    <a:pt x="13323" y="405617"/>
                  </a:lnTo>
                  <a:lnTo>
                    <a:pt x="3412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9" name="object 803"/>
            <p:cNvSpPr/>
            <p:nvPr/>
          </p:nvSpPr>
          <p:spPr>
            <a:xfrm>
              <a:off x="1653480" y="5859720"/>
              <a:ext cx="389160" cy="75600"/>
            </a:xfrm>
            <a:custGeom>
              <a:avLst/>
              <a:gdLst>
                <a:gd name="textAreaLeft" fmla="*/ 0 w 389160"/>
                <a:gd name="textAreaRight" fmla="*/ 389880 w 38916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389889" h="76200">
                  <a:moveTo>
                    <a:pt x="313690" y="0"/>
                  </a:moveTo>
                  <a:lnTo>
                    <a:pt x="313690" y="76200"/>
                  </a:lnTo>
                  <a:lnTo>
                    <a:pt x="377190" y="44450"/>
                  </a:lnTo>
                  <a:lnTo>
                    <a:pt x="326390" y="44450"/>
                  </a:lnTo>
                  <a:lnTo>
                    <a:pt x="326390" y="31750"/>
                  </a:lnTo>
                  <a:lnTo>
                    <a:pt x="377190" y="31750"/>
                  </a:lnTo>
                  <a:lnTo>
                    <a:pt x="313690" y="0"/>
                  </a:lnTo>
                  <a:close/>
                </a:path>
                <a:path w="389889" h="76200">
                  <a:moveTo>
                    <a:pt x="31369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31750"/>
                  </a:lnTo>
                  <a:close/>
                </a:path>
                <a:path w="389889" h="76200">
                  <a:moveTo>
                    <a:pt x="377190" y="31750"/>
                  </a:moveTo>
                  <a:lnTo>
                    <a:pt x="326390" y="31750"/>
                  </a:lnTo>
                  <a:lnTo>
                    <a:pt x="326390" y="44450"/>
                  </a:lnTo>
                  <a:lnTo>
                    <a:pt x="377190" y="44450"/>
                  </a:lnTo>
                  <a:lnTo>
                    <a:pt x="389890" y="38100"/>
                  </a:lnTo>
                  <a:lnTo>
                    <a:pt x="37719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0" name="object 804"/>
            <p:cNvSpPr/>
            <p:nvPr/>
          </p:nvSpPr>
          <p:spPr>
            <a:xfrm>
              <a:off x="2044440" y="5584680"/>
              <a:ext cx="1650240" cy="629280"/>
            </a:xfrm>
            <a:custGeom>
              <a:avLst/>
              <a:gdLst>
                <a:gd name="textAreaLeft" fmla="*/ 0 w 1650240"/>
                <a:gd name="textAreaRight" fmla="*/ 1650960 w 165024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165100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30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30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  <a:path w="1651000" h="629920">
                  <a:moveTo>
                    <a:pt x="1021080" y="314705"/>
                  </a:moveTo>
                  <a:lnTo>
                    <a:pt x="1024490" y="268188"/>
                  </a:lnTo>
                  <a:lnTo>
                    <a:pt x="1034399" y="223794"/>
                  </a:lnTo>
                  <a:lnTo>
                    <a:pt x="1050320" y="182009"/>
                  </a:lnTo>
                  <a:lnTo>
                    <a:pt x="1071767" y="143320"/>
                  </a:lnTo>
                  <a:lnTo>
                    <a:pt x="1098253" y="108213"/>
                  </a:lnTo>
                  <a:lnTo>
                    <a:pt x="1129293" y="77173"/>
                  </a:lnTo>
                  <a:lnTo>
                    <a:pt x="1164400" y="50687"/>
                  </a:lnTo>
                  <a:lnTo>
                    <a:pt x="1203089" y="29240"/>
                  </a:lnTo>
                  <a:lnTo>
                    <a:pt x="1244874" y="13319"/>
                  </a:lnTo>
                  <a:lnTo>
                    <a:pt x="1289268" y="3410"/>
                  </a:lnTo>
                  <a:lnTo>
                    <a:pt x="1335786" y="0"/>
                  </a:lnTo>
                  <a:lnTo>
                    <a:pt x="1382303" y="3410"/>
                  </a:lnTo>
                  <a:lnTo>
                    <a:pt x="1426697" y="13319"/>
                  </a:lnTo>
                  <a:lnTo>
                    <a:pt x="1468482" y="29240"/>
                  </a:lnTo>
                  <a:lnTo>
                    <a:pt x="1507171" y="50687"/>
                  </a:lnTo>
                  <a:lnTo>
                    <a:pt x="1542278" y="77173"/>
                  </a:lnTo>
                  <a:lnTo>
                    <a:pt x="1573318" y="108213"/>
                  </a:lnTo>
                  <a:lnTo>
                    <a:pt x="1599804" y="143320"/>
                  </a:lnTo>
                  <a:lnTo>
                    <a:pt x="1621251" y="182009"/>
                  </a:lnTo>
                  <a:lnTo>
                    <a:pt x="1637172" y="223794"/>
                  </a:lnTo>
                  <a:lnTo>
                    <a:pt x="1647081" y="268188"/>
                  </a:lnTo>
                  <a:lnTo>
                    <a:pt x="1650492" y="314705"/>
                  </a:lnTo>
                  <a:lnTo>
                    <a:pt x="1647081" y="361223"/>
                  </a:lnTo>
                  <a:lnTo>
                    <a:pt x="1637172" y="405617"/>
                  </a:lnTo>
                  <a:lnTo>
                    <a:pt x="1621251" y="447402"/>
                  </a:lnTo>
                  <a:lnTo>
                    <a:pt x="1599804" y="486091"/>
                  </a:lnTo>
                  <a:lnTo>
                    <a:pt x="1573318" y="521198"/>
                  </a:lnTo>
                  <a:lnTo>
                    <a:pt x="1542278" y="552238"/>
                  </a:lnTo>
                  <a:lnTo>
                    <a:pt x="1507171" y="578724"/>
                  </a:lnTo>
                  <a:lnTo>
                    <a:pt x="1468482" y="600171"/>
                  </a:lnTo>
                  <a:lnTo>
                    <a:pt x="1426697" y="616092"/>
                  </a:lnTo>
                  <a:lnTo>
                    <a:pt x="1382303" y="626001"/>
                  </a:lnTo>
                  <a:lnTo>
                    <a:pt x="1335786" y="629412"/>
                  </a:lnTo>
                  <a:lnTo>
                    <a:pt x="1289268" y="626001"/>
                  </a:lnTo>
                  <a:lnTo>
                    <a:pt x="1244874" y="616092"/>
                  </a:lnTo>
                  <a:lnTo>
                    <a:pt x="1203089" y="600171"/>
                  </a:lnTo>
                  <a:lnTo>
                    <a:pt x="1164400" y="578724"/>
                  </a:lnTo>
                  <a:lnTo>
                    <a:pt x="1129293" y="552238"/>
                  </a:lnTo>
                  <a:lnTo>
                    <a:pt x="1098253" y="521198"/>
                  </a:lnTo>
                  <a:lnTo>
                    <a:pt x="1071767" y="486091"/>
                  </a:lnTo>
                  <a:lnTo>
                    <a:pt x="1050320" y="447402"/>
                  </a:lnTo>
                  <a:lnTo>
                    <a:pt x="1034399" y="405617"/>
                  </a:lnTo>
                  <a:lnTo>
                    <a:pt x="1024490" y="361223"/>
                  </a:lnTo>
                  <a:lnTo>
                    <a:pt x="102108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1" name="object 805"/>
            <p:cNvSpPr/>
            <p:nvPr/>
          </p:nvSpPr>
          <p:spPr>
            <a:xfrm>
              <a:off x="408492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2" name="object 806"/>
            <p:cNvSpPr/>
            <p:nvPr/>
          </p:nvSpPr>
          <p:spPr>
            <a:xfrm>
              <a:off x="408492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3" name="object 807"/>
            <p:cNvSpPr/>
            <p:nvPr/>
          </p:nvSpPr>
          <p:spPr>
            <a:xfrm>
              <a:off x="633960" y="4563000"/>
              <a:ext cx="3449160" cy="1372680"/>
            </a:xfrm>
            <a:custGeom>
              <a:avLst/>
              <a:gdLst>
                <a:gd name="textAreaLeft" fmla="*/ 0 w 3449160"/>
                <a:gd name="textAreaRight" fmla="*/ 3449880 w 3449160"/>
                <a:gd name="textAreaTop" fmla="*/ 0 h 1372680"/>
                <a:gd name="textAreaBottom" fmla="*/ 1373400 h 1372680"/>
              </a:gdLst>
              <a:ahLst/>
              <a:cxnLst/>
              <a:rect l="textAreaLeft" t="textAreaTop" r="textAreaRight" b="textAreaBottom"/>
              <a:pathLst>
                <a:path w="3449954" h="1373504">
                  <a:moveTo>
                    <a:pt x="389839" y="1335024"/>
                  </a:moveTo>
                  <a:lnTo>
                    <a:pt x="377139" y="1328674"/>
                  </a:lnTo>
                  <a:lnTo>
                    <a:pt x="313639" y="1296924"/>
                  </a:lnTo>
                  <a:lnTo>
                    <a:pt x="313639" y="1328674"/>
                  </a:lnTo>
                  <a:lnTo>
                    <a:pt x="0" y="1328674"/>
                  </a:lnTo>
                  <a:lnTo>
                    <a:pt x="0" y="1341374"/>
                  </a:lnTo>
                  <a:lnTo>
                    <a:pt x="313639" y="1341374"/>
                  </a:lnTo>
                  <a:lnTo>
                    <a:pt x="313639" y="1373124"/>
                  </a:lnTo>
                  <a:lnTo>
                    <a:pt x="377139" y="1341374"/>
                  </a:lnTo>
                  <a:lnTo>
                    <a:pt x="389839" y="1335024"/>
                  </a:lnTo>
                  <a:close/>
                </a:path>
                <a:path w="3449954" h="1373504">
                  <a:moveTo>
                    <a:pt x="2430526" y="1335024"/>
                  </a:moveTo>
                  <a:lnTo>
                    <a:pt x="2417826" y="1328674"/>
                  </a:lnTo>
                  <a:lnTo>
                    <a:pt x="2354326" y="1296924"/>
                  </a:lnTo>
                  <a:lnTo>
                    <a:pt x="2354326" y="1328674"/>
                  </a:lnTo>
                  <a:lnTo>
                    <a:pt x="2040636" y="1328674"/>
                  </a:lnTo>
                  <a:lnTo>
                    <a:pt x="2040636" y="1341374"/>
                  </a:lnTo>
                  <a:lnTo>
                    <a:pt x="2354326" y="1341374"/>
                  </a:lnTo>
                  <a:lnTo>
                    <a:pt x="2354326" y="1373124"/>
                  </a:lnTo>
                  <a:lnTo>
                    <a:pt x="2417826" y="1341374"/>
                  </a:lnTo>
                  <a:lnTo>
                    <a:pt x="2430526" y="1335024"/>
                  </a:lnTo>
                  <a:close/>
                </a:path>
                <a:path w="3449954" h="1373504">
                  <a:moveTo>
                    <a:pt x="3449701" y="0"/>
                  </a:moveTo>
                  <a:lnTo>
                    <a:pt x="3375025" y="41021"/>
                  </a:lnTo>
                  <a:lnTo>
                    <a:pt x="3401110" y="59042"/>
                  </a:lnTo>
                  <a:lnTo>
                    <a:pt x="2739517" y="1016381"/>
                  </a:lnTo>
                  <a:lnTo>
                    <a:pt x="2749931" y="1023620"/>
                  </a:lnTo>
                  <a:lnTo>
                    <a:pt x="3411639" y="66306"/>
                  </a:lnTo>
                  <a:lnTo>
                    <a:pt x="3437763" y="84328"/>
                  </a:lnTo>
                  <a:lnTo>
                    <a:pt x="3442805" y="48641"/>
                  </a:lnTo>
                  <a:lnTo>
                    <a:pt x="3449701" y="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34" name="object 808"/>
          <p:cNvSpPr/>
          <p:nvPr/>
        </p:nvSpPr>
        <p:spPr>
          <a:xfrm>
            <a:off x="622800" y="6543360"/>
            <a:ext cx="977040" cy="29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12600">
              <a:lnSpc>
                <a:spcPts val="2316"/>
              </a:lnSpc>
            </a:pPr>
            <a:r>
              <a:rPr lang="en-US" sz="2000" b="0" strike="noStrike" spc="-12" dirty="0" smtClean="0">
                <a:solidFill>
                  <a:srgbClr val="000000"/>
                </a:solidFill>
                <a:latin typeface="Microsoft Sans Serif"/>
              </a:rPr>
              <a:t>main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object 809"/>
          <p:cNvGrpSpPr/>
          <p:nvPr/>
        </p:nvGrpSpPr>
        <p:grpSpPr>
          <a:xfrm>
            <a:off x="633960" y="4249800"/>
            <a:ext cx="6121080" cy="1964160"/>
            <a:chOff x="633960" y="4249800"/>
            <a:chExt cx="6121080" cy="1964160"/>
          </a:xfrm>
        </p:grpSpPr>
        <p:sp>
          <p:nvSpPr>
            <p:cNvPr id="436" name="object 810"/>
            <p:cNvSpPr/>
            <p:nvPr/>
          </p:nvSpPr>
          <p:spPr>
            <a:xfrm>
              <a:off x="612576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314706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7" name="object 811"/>
            <p:cNvSpPr/>
            <p:nvPr/>
          </p:nvSpPr>
          <p:spPr>
            <a:xfrm>
              <a:off x="612576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8" name="object 812"/>
            <p:cNvSpPr/>
            <p:nvPr/>
          </p:nvSpPr>
          <p:spPr>
            <a:xfrm>
              <a:off x="1024920" y="558468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19" h="629920">
                  <a:moveTo>
                    <a:pt x="0" y="314705"/>
                  </a:moveTo>
                  <a:lnTo>
                    <a:pt x="3412" y="268188"/>
                  </a:lnTo>
                  <a:lnTo>
                    <a:pt x="13323" y="223794"/>
                  </a:lnTo>
                  <a:lnTo>
                    <a:pt x="29248" y="182009"/>
                  </a:lnTo>
                  <a:lnTo>
                    <a:pt x="50699" y="143320"/>
                  </a:lnTo>
                  <a:lnTo>
                    <a:pt x="77190" y="108213"/>
                  </a:lnTo>
                  <a:lnTo>
                    <a:pt x="108233" y="77173"/>
                  </a:lnTo>
                  <a:lnTo>
                    <a:pt x="143343" y="50687"/>
                  </a:lnTo>
                  <a:lnTo>
                    <a:pt x="182031" y="29240"/>
                  </a:lnTo>
                  <a:lnTo>
                    <a:pt x="223812" y="13319"/>
                  </a:lnTo>
                  <a:lnTo>
                    <a:pt x="268199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1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99" y="626001"/>
                  </a:lnTo>
                  <a:lnTo>
                    <a:pt x="223812" y="616092"/>
                  </a:lnTo>
                  <a:lnTo>
                    <a:pt x="182031" y="600171"/>
                  </a:lnTo>
                  <a:lnTo>
                    <a:pt x="143343" y="578724"/>
                  </a:lnTo>
                  <a:lnTo>
                    <a:pt x="108233" y="552238"/>
                  </a:lnTo>
                  <a:lnTo>
                    <a:pt x="77190" y="521198"/>
                  </a:lnTo>
                  <a:lnTo>
                    <a:pt x="50699" y="486091"/>
                  </a:lnTo>
                  <a:lnTo>
                    <a:pt x="29248" y="447402"/>
                  </a:lnTo>
                  <a:lnTo>
                    <a:pt x="13323" y="405617"/>
                  </a:lnTo>
                  <a:lnTo>
                    <a:pt x="3412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9" name="object 813"/>
            <p:cNvSpPr/>
            <p:nvPr/>
          </p:nvSpPr>
          <p:spPr>
            <a:xfrm>
              <a:off x="1653480" y="5859720"/>
              <a:ext cx="389160" cy="75600"/>
            </a:xfrm>
            <a:custGeom>
              <a:avLst/>
              <a:gdLst>
                <a:gd name="textAreaLeft" fmla="*/ 0 w 389160"/>
                <a:gd name="textAreaRight" fmla="*/ 389880 w 38916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389889" h="76200">
                  <a:moveTo>
                    <a:pt x="313690" y="0"/>
                  </a:moveTo>
                  <a:lnTo>
                    <a:pt x="313690" y="76200"/>
                  </a:lnTo>
                  <a:lnTo>
                    <a:pt x="377190" y="44450"/>
                  </a:lnTo>
                  <a:lnTo>
                    <a:pt x="326390" y="44450"/>
                  </a:lnTo>
                  <a:lnTo>
                    <a:pt x="326390" y="31750"/>
                  </a:lnTo>
                  <a:lnTo>
                    <a:pt x="377190" y="31750"/>
                  </a:lnTo>
                  <a:lnTo>
                    <a:pt x="313690" y="0"/>
                  </a:lnTo>
                  <a:close/>
                </a:path>
                <a:path w="389889" h="76200">
                  <a:moveTo>
                    <a:pt x="31369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31750"/>
                  </a:lnTo>
                  <a:close/>
                </a:path>
                <a:path w="389889" h="76200">
                  <a:moveTo>
                    <a:pt x="377190" y="31750"/>
                  </a:moveTo>
                  <a:lnTo>
                    <a:pt x="326390" y="31750"/>
                  </a:lnTo>
                  <a:lnTo>
                    <a:pt x="326390" y="44450"/>
                  </a:lnTo>
                  <a:lnTo>
                    <a:pt x="377190" y="44450"/>
                  </a:lnTo>
                  <a:lnTo>
                    <a:pt x="389890" y="38100"/>
                  </a:lnTo>
                  <a:lnTo>
                    <a:pt x="37719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40" name="object 814"/>
            <p:cNvSpPr/>
            <p:nvPr/>
          </p:nvSpPr>
          <p:spPr>
            <a:xfrm>
              <a:off x="2044440" y="5584680"/>
              <a:ext cx="1650240" cy="629280"/>
            </a:xfrm>
            <a:custGeom>
              <a:avLst/>
              <a:gdLst>
                <a:gd name="textAreaLeft" fmla="*/ 0 w 1650240"/>
                <a:gd name="textAreaRight" fmla="*/ 1650960 w 165024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165100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30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30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  <a:path w="1651000" h="629920">
                  <a:moveTo>
                    <a:pt x="1021080" y="314705"/>
                  </a:moveTo>
                  <a:lnTo>
                    <a:pt x="1024490" y="268188"/>
                  </a:lnTo>
                  <a:lnTo>
                    <a:pt x="1034399" y="223794"/>
                  </a:lnTo>
                  <a:lnTo>
                    <a:pt x="1050320" y="182009"/>
                  </a:lnTo>
                  <a:lnTo>
                    <a:pt x="1071767" y="143320"/>
                  </a:lnTo>
                  <a:lnTo>
                    <a:pt x="1098253" y="108213"/>
                  </a:lnTo>
                  <a:lnTo>
                    <a:pt x="1129293" y="77173"/>
                  </a:lnTo>
                  <a:lnTo>
                    <a:pt x="1164400" y="50687"/>
                  </a:lnTo>
                  <a:lnTo>
                    <a:pt x="1203089" y="29240"/>
                  </a:lnTo>
                  <a:lnTo>
                    <a:pt x="1244874" y="13319"/>
                  </a:lnTo>
                  <a:lnTo>
                    <a:pt x="1289268" y="3410"/>
                  </a:lnTo>
                  <a:lnTo>
                    <a:pt x="1335786" y="0"/>
                  </a:lnTo>
                  <a:lnTo>
                    <a:pt x="1382303" y="3410"/>
                  </a:lnTo>
                  <a:lnTo>
                    <a:pt x="1426697" y="13319"/>
                  </a:lnTo>
                  <a:lnTo>
                    <a:pt x="1468482" y="29240"/>
                  </a:lnTo>
                  <a:lnTo>
                    <a:pt x="1507171" y="50687"/>
                  </a:lnTo>
                  <a:lnTo>
                    <a:pt x="1542278" y="77173"/>
                  </a:lnTo>
                  <a:lnTo>
                    <a:pt x="1573318" y="108213"/>
                  </a:lnTo>
                  <a:lnTo>
                    <a:pt x="1599804" y="143320"/>
                  </a:lnTo>
                  <a:lnTo>
                    <a:pt x="1621251" y="182009"/>
                  </a:lnTo>
                  <a:lnTo>
                    <a:pt x="1637172" y="223794"/>
                  </a:lnTo>
                  <a:lnTo>
                    <a:pt x="1647081" y="268188"/>
                  </a:lnTo>
                  <a:lnTo>
                    <a:pt x="1650492" y="314705"/>
                  </a:lnTo>
                  <a:lnTo>
                    <a:pt x="1647081" y="361223"/>
                  </a:lnTo>
                  <a:lnTo>
                    <a:pt x="1637172" y="405617"/>
                  </a:lnTo>
                  <a:lnTo>
                    <a:pt x="1621251" y="447402"/>
                  </a:lnTo>
                  <a:lnTo>
                    <a:pt x="1599804" y="486091"/>
                  </a:lnTo>
                  <a:lnTo>
                    <a:pt x="1573318" y="521198"/>
                  </a:lnTo>
                  <a:lnTo>
                    <a:pt x="1542278" y="552238"/>
                  </a:lnTo>
                  <a:lnTo>
                    <a:pt x="1507171" y="578724"/>
                  </a:lnTo>
                  <a:lnTo>
                    <a:pt x="1468482" y="600171"/>
                  </a:lnTo>
                  <a:lnTo>
                    <a:pt x="1426697" y="616092"/>
                  </a:lnTo>
                  <a:lnTo>
                    <a:pt x="1382303" y="626001"/>
                  </a:lnTo>
                  <a:lnTo>
                    <a:pt x="1335786" y="629412"/>
                  </a:lnTo>
                  <a:lnTo>
                    <a:pt x="1289268" y="626001"/>
                  </a:lnTo>
                  <a:lnTo>
                    <a:pt x="1244874" y="616092"/>
                  </a:lnTo>
                  <a:lnTo>
                    <a:pt x="1203089" y="600171"/>
                  </a:lnTo>
                  <a:lnTo>
                    <a:pt x="1164400" y="578724"/>
                  </a:lnTo>
                  <a:lnTo>
                    <a:pt x="1129293" y="552238"/>
                  </a:lnTo>
                  <a:lnTo>
                    <a:pt x="1098253" y="521198"/>
                  </a:lnTo>
                  <a:lnTo>
                    <a:pt x="1071767" y="486091"/>
                  </a:lnTo>
                  <a:lnTo>
                    <a:pt x="1050320" y="447402"/>
                  </a:lnTo>
                  <a:lnTo>
                    <a:pt x="1034399" y="405617"/>
                  </a:lnTo>
                  <a:lnTo>
                    <a:pt x="1024490" y="361223"/>
                  </a:lnTo>
                  <a:lnTo>
                    <a:pt x="102108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1" name="object 815"/>
            <p:cNvSpPr/>
            <p:nvPr/>
          </p:nvSpPr>
          <p:spPr>
            <a:xfrm>
              <a:off x="408492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42" name="object 816"/>
            <p:cNvSpPr/>
            <p:nvPr/>
          </p:nvSpPr>
          <p:spPr>
            <a:xfrm>
              <a:off x="408492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3" name="object 817"/>
            <p:cNvSpPr/>
            <p:nvPr/>
          </p:nvSpPr>
          <p:spPr>
            <a:xfrm>
              <a:off x="5104800" y="42498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31189" h="629920">
                  <a:moveTo>
                    <a:pt x="316229" y="0"/>
                  </a:moveTo>
                  <a:lnTo>
                    <a:pt x="314706" y="0"/>
                  </a:ln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16229" y="629412"/>
                  </a:lnTo>
                  <a:lnTo>
                    <a:pt x="362747" y="626001"/>
                  </a:lnTo>
                  <a:lnTo>
                    <a:pt x="407141" y="616092"/>
                  </a:lnTo>
                  <a:lnTo>
                    <a:pt x="448926" y="600171"/>
                  </a:lnTo>
                  <a:lnTo>
                    <a:pt x="487615" y="578724"/>
                  </a:lnTo>
                  <a:lnTo>
                    <a:pt x="522722" y="552238"/>
                  </a:lnTo>
                  <a:lnTo>
                    <a:pt x="553762" y="521198"/>
                  </a:lnTo>
                  <a:lnTo>
                    <a:pt x="580248" y="486091"/>
                  </a:lnTo>
                  <a:lnTo>
                    <a:pt x="601695" y="447402"/>
                  </a:lnTo>
                  <a:lnTo>
                    <a:pt x="617616" y="405617"/>
                  </a:lnTo>
                  <a:lnTo>
                    <a:pt x="627525" y="361223"/>
                  </a:lnTo>
                  <a:lnTo>
                    <a:pt x="630936" y="314705"/>
                  </a:lnTo>
                  <a:lnTo>
                    <a:pt x="627525" y="268188"/>
                  </a:lnTo>
                  <a:lnTo>
                    <a:pt x="617616" y="223794"/>
                  </a:lnTo>
                  <a:lnTo>
                    <a:pt x="601695" y="182009"/>
                  </a:lnTo>
                  <a:lnTo>
                    <a:pt x="580248" y="143320"/>
                  </a:lnTo>
                  <a:lnTo>
                    <a:pt x="553762" y="108213"/>
                  </a:lnTo>
                  <a:lnTo>
                    <a:pt x="522722" y="77173"/>
                  </a:lnTo>
                  <a:lnTo>
                    <a:pt x="487615" y="50687"/>
                  </a:lnTo>
                  <a:lnTo>
                    <a:pt x="448926" y="29240"/>
                  </a:lnTo>
                  <a:lnTo>
                    <a:pt x="407141" y="13319"/>
                  </a:lnTo>
                  <a:lnTo>
                    <a:pt x="362747" y="3410"/>
                  </a:lnTo>
                  <a:lnTo>
                    <a:pt x="316229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44" name="object 818"/>
            <p:cNvSpPr/>
            <p:nvPr/>
          </p:nvSpPr>
          <p:spPr>
            <a:xfrm>
              <a:off x="5104800" y="42498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31189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29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29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5" name="object 819"/>
            <p:cNvSpPr/>
            <p:nvPr/>
          </p:nvSpPr>
          <p:spPr>
            <a:xfrm>
              <a:off x="633960" y="4563000"/>
              <a:ext cx="3449160" cy="1372680"/>
            </a:xfrm>
            <a:custGeom>
              <a:avLst/>
              <a:gdLst>
                <a:gd name="textAreaLeft" fmla="*/ 0 w 3449160"/>
                <a:gd name="textAreaRight" fmla="*/ 3449880 w 3449160"/>
                <a:gd name="textAreaTop" fmla="*/ 0 h 1372680"/>
                <a:gd name="textAreaBottom" fmla="*/ 1373400 h 1372680"/>
              </a:gdLst>
              <a:ahLst/>
              <a:cxnLst/>
              <a:rect l="textAreaLeft" t="textAreaTop" r="textAreaRight" b="textAreaBottom"/>
              <a:pathLst>
                <a:path w="3449954" h="1373504">
                  <a:moveTo>
                    <a:pt x="389839" y="1335024"/>
                  </a:moveTo>
                  <a:lnTo>
                    <a:pt x="377139" y="1328674"/>
                  </a:lnTo>
                  <a:lnTo>
                    <a:pt x="313639" y="1296924"/>
                  </a:lnTo>
                  <a:lnTo>
                    <a:pt x="313639" y="1328674"/>
                  </a:lnTo>
                  <a:lnTo>
                    <a:pt x="0" y="1328674"/>
                  </a:lnTo>
                  <a:lnTo>
                    <a:pt x="0" y="1341374"/>
                  </a:lnTo>
                  <a:lnTo>
                    <a:pt x="313639" y="1341374"/>
                  </a:lnTo>
                  <a:lnTo>
                    <a:pt x="313639" y="1373124"/>
                  </a:lnTo>
                  <a:lnTo>
                    <a:pt x="377139" y="1341374"/>
                  </a:lnTo>
                  <a:lnTo>
                    <a:pt x="389839" y="1335024"/>
                  </a:lnTo>
                  <a:close/>
                </a:path>
                <a:path w="3449954" h="1373504">
                  <a:moveTo>
                    <a:pt x="2430526" y="1335024"/>
                  </a:moveTo>
                  <a:lnTo>
                    <a:pt x="2417826" y="1328674"/>
                  </a:lnTo>
                  <a:lnTo>
                    <a:pt x="2354326" y="1296924"/>
                  </a:lnTo>
                  <a:lnTo>
                    <a:pt x="2354326" y="1328674"/>
                  </a:lnTo>
                  <a:lnTo>
                    <a:pt x="2040636" y="1328674"/>
                  </a:lnTo>
                  <a:lnTo>
                    <a:pt x="2040636" y="1341374"/>
                  </a:lnTo>
                  <a:lnTo>
                    <a:pt x="2354326" y="1341374"/>
                  </a:lnTo>
                  <a:lnTo>
                    <a:pt x="2354326" y="1373124"/>
                  </a:lnTo>
                  <a:lnTo>
                    <a:pt x="2417826" y="1341374"/>
                  </a:lnTo>
                  <a:lnTo>
                    <a:pt x="2430526" y="1335024"/>
                  </a:lnTo>
                  <a:close/>
                </a:path>
                <a:path w="3449954" h="1373504">
                  <a:moveTo>
                    <a:pt x="3449701" y="0"/>
                  </a:moveTo>
                  <a:lnTo>
                    <a:pt x="3375025" y="41021"/>
                  </a:lnTo>
                  <a:lnTo>
                    <a:pt x="3401110" y="59042"/>
                  </a:lnTo>
                  <a:lnTo>
                    <a:pt x="2739517" y="1016381"/>
                  </a:lnTo>
                  <a:lnTo>
                    <a:pt x="2749931" y="1023620"/>
                  </a:lnTo>
                  <a:lnTo>
                    <a:pt x="3411639" y="66306"/>
                  </a:lnTo>
                  <a:lnTo>
                    <a:pt x="3437763" y="84328"/>
                  </a:lnTo>
                  <a:lnTo>
                    <a:pt x="3442805" y="48641"/>
                  </a:lnTo>
                  <a:lnTo>
                    <a:pt x="3449701" y="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46" name="object 820"/>
            <p:cNvSpPr/>
            <p:nvPr/>
          </p:nvSpPr>
          <p:spPr>
            <a:xfrm>
              <a:off x="4713840" y="4524840"/>
              <a:ext cx="1410120" cy="75600"/>
            </a:xfrm>
            <a:custGeom>
              <a:avLst/>
              <a:gdLst>
                <a:gd name="textAreaLeft" fmla="*/ 0 w 1410120"/>
                <a:gd name="textAreaRight" fmla="*/ 1410840 w 141012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1410970" h="76200">
                  <a:moveTo>
                    <a:pt x="389890" y="38100"/>
                  </a:moveTo>
                  <a:lnTo>
                    <a:pt x="377190" y="31750"/>
                  </a:lnTo>
                  <a:lnTo>
                    <a:pt x="313690" y="0"/>
                  </a:lnTo>
                  <a:lnTo>
                    <a:pt x="31369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76200"/>
                  </a:lnTo>
                  <a:lnTo>
                    <a:pt x="377190" y="44450"/>
                  </a:lnTo>
                  <a:lnTo>
                    <a:pt x="389890" y="38100"/>
                  </a:lnTo>
                  <a:close/>
                </a:path>
                <a:path w="1410970" h="76200">
                  <a:moveTo>
                    <a:pt x="1410970" y="38100"/>
                  </a:moveTo>
                  <a:lnTo>
                    <a:pt x="1398270" y="31750"/>
                  </a:lnTo>
                  <a:lnTo>
                    <a:pt x="1334770" y="0"/>
                  </a:lnTo>
                  <a:lnTo>
                    <a:pt x="1334770" y="31750"/>
                  </a:lnTo>
                  <a:lnTo>
                    <a:pt x="1021080" y="31750"/>
                  </a:lnTo>
                  <a:lnTo>
                    <a:pt x="1021080" y="44450"/>
                  </a:lnTo>
                  <a:lnTo>
                    <a:pt x="1334770" y="44450"/>
                  </a:lnTo>
                  <a:lnTo>
                    <a:pt x="1334770" y="76200"/>
                  </a:lnTo>
                  <a:lnTo>
                    <a:pt x="1398270" y="44450"/>
                  </a:lnTo>
                  <a:lnTo>
                    <a:pt x="1410970" y="3810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61040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Ветки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object 822"/>
          <p:cNvSpPr/>
          <p:nvPr/>
        </p:nvSpPr>
        <p:spPr>
          <a:xfrm>
            <a:off x="622800" y="6543360"/>
            <a:ext cx="977040" cy="29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12600">
              <a:lnSpc>
                <a:spcPts val="2316"/>
              </a:lnSpc>
            </a:pPr>
            <a:r>
              <a:rPr lang="en-US" sz="2000" b="0" strike="noStrike" spc="-12" dirty="0" smtClean="0">
                <a:solidFill>
                  <a:srgbClr val="000000"/>
                </a:solidFill>
                <a:latin typeface="Microsoft Sans Serif"/>
              </a:rPr>
              <a:t>main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object 823"/>
          <p:cNvSpPr/>
          <p:nvPr/>
        </p:nvSpPr>
        <p:spPr>
          <a:xfrm>
            <a:off x="4072320" y="3732480"/>
            <a:ext cx="1185120" cy="31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Microsoft Sans Serif"/>
              </a:rPr>
              <a:t>branch-</a:t>
            </a:r>
            <a:r>
              <a:rPr lang="en-US" sz="2000" b="0" strike="noStrike" spc="-52">
                <a:solidFill>
                  <a:srgbClr val="000000"/>
                </a:solidFill>
                <a:latin typeface="Microsoft Sans Serif"/>
              </a:rPr>
              <a:t>1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bject 21"/>
          <p:cNvSpPr/>
          <p:nvPr/>
        </p:nvSpPr>
        <p:spPr>
          <a:xfrm>
            <a:off x="685800" y="3795840"/>
            <a:ext cx="9430200" cy="5805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1. </a:t>
            </a:r>
            <a:r>
              <a:rPr lang="en-US" sz="1800" b="1" strike="noStrike" spc="-1">
                <a:solidFill>
                  <a:srgbClr val="000000"/>
                </a:solidFill>
                <a:latin typeface="Microsoft Sans Serif"/>
              </a:rPr>
              <a:t>Контроль версий программ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- автоматическое резервное копирование текущей версии программы и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соответствующих исходных кодов;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- удобная сводка внесенных изменений;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- интеллектуальное отслеживание противоречащих друг другу изменений;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2. </a:t>
            </a:r>
            <a:r>
              <a:rPr lang="en-US" sz="1800" b="1" strike="noStrike" spc="-1">
                <a:solidFill>
                  <a:srgbClr val="000000"/>
                </a:solidFill>
                <a:latin typeface="Microsoft Sans Serif"/>
              </a:rPr>
              <a:t>Совместная разработка программы группой программистов: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- контроль ответственности: кто, когда и какие изменения внес в исходный код;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- статистика вклада участников в разработку проекта;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3. </a:t>
            </a:r>
            <a:r>
              <a:rPr lang="en-US" sz="1800" b="1" strike="noStrike" spc="-1">
                <a:solidFill>
                  <a:srgbClr val="000000"/>
                </a:solidFill>
                <a:latin typeface="Microsoft Sans Serif"/>
              </a:rPr>
              <a:t>Создание версий разработки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- проведение экспериментов, не затрагивая основного кода программы;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- совместная модульная разработка: отдельные модули, которые в дальнейшем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включаются в общий проект;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- легкое управление версиями: слияние версий в основной проект, перемещение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версий, удаление версий;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4. </a:t>
            </a:r>
            <a:r>
              <a:rPr lang="en-US" sz="1800" b="1" strike="noStrike" spc="-1">
                <a:solidFill>
                  <a:srgbClr val="000000"/>
                </a:solidFill>
                <a:latin typeface="Microsoft Sans Serif"/>
              </a:rPr>
              <a:t>Использование системы контроля версий для написания статей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- совместное написание с контролем ответственности и разделением обязанностей;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- удобство отслеживания изменений;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833840"/>
          </a:xfrm>
          <a:prstGeom prst="rect">
            <a:avLst/>
          </a:prstGeom>
          <a:noFill/>
          <a:ln w="0">
            <a:noFill/>
          </a:ln>
        </p:spPr>
        <p:txBody>
          <a:bodyPr lIns="0" tIns="116280" rIns="0" bIns="0" anchor="t">
            <a:noAutofit/>
          </a:bodyPr>
          <a:lstStyle/>
          <a:p>
            <a:pPr marL="12600" indent="0">
              <a:lnSpc>
                <a:spcPts val="6480"/>
              </a:lnSpc>
              <a:spcBef>
                <a:spcPts val="916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Возможности git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61040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Ветки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1" name="object 825"/>
          <p:cNvPicPr/>
          <p:nvPr/>
        </p:nvPicPr>
        <p:blipFill>
          <a:blip r:embed="rId2"/>
          <a:stretch/>
        </p:blipFill>
        <p:spPr>
          <a:xfrm>
            <a:off x="633960" y="4236840"/>
            <a:ext cx="7152840" cy="3324600"/>
          </a:xfrm>
          <a:prstGeom prst="rect">
            <a:avLst/>
          </a:prstGeom>
          <a:ln w="0">
            <a:noFill/>
          </a:ln>
        </p:spPr>
      </p:pic>
      <p:sp>
        <p:nvSpPr>
          <p:cNvPr id="452" name="object 826"/>
          <p:cNvSpPr/>
          <p:nvPr/>
        </p:nvSpPr>
        <p:spPr>
          <a:xfrm>
            <a:off x="4072320" y="3732480"/>
            <a:ext cx="1185120" cy="31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Microsoft Sans Serif"/>
              </a:rPr>
              <a:t>branch-</a:t>
            </a:r>
            <a:r>
              <a:rPr lang="en-US" sz="2000" b="0" strike="noStrike" spc="-52">
                <a:solidFill>
                  <a:srgbClr val="000000"/>
                </a:solidFill>
                <a:latin typeface="Microsoft Sans Serif"/>
              </a:rPr>
              <a:t>1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object 827"/>
          <p:cNvSpPr/>
          <p:nvPr/>
        </p:nvSpPr>
        <p:spPr>
          <a:xfrm>
            <a:off x="4072320" y="7779960"/>
            <a:ext cx="1185120" cy="29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12600">
              <a:lnSpc>
                <a:spcPts val="2316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Microsoft Sans Serif"/>
              </a:rPr>
              <a:t>branch-</a:t>
            </a:r>
            <a:r>
              <a:rPr lang="en-US" sz="2000" b="0" strike="noStrike" spc="-52">
                <a:solidFill>
                  <a:srgbClr val="000000"/>
                </a:solidFill>
                <a:latin typeface="Microsoft Sans Serif"/>
              </a:rPr>
              <a:t>2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object 828"/>
          <p:cNvSpPr/>
          <p:nvPr/>
        </p:nvSpPr>
        <p:spPr>
          <a:xfrm>
            <a:off x="622800" y="6519240"/>
            <a:ext cx="977040" cy="32122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lang="en-US" sz="2000" b="0" strike="noStrike" spc="-12" dirty="0" smtClean="0">
                <a:solidFill>
                  <a:srgbClr val="000000"/>
                </a:solidFill>
                <a:latin typeface="Microsoft Sans Serif"/>
              </a:rPr>
              <a:t>main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object 829"/>
          <p:cNvSpPr/>
          <p:nvPr/>
        </p:nvSpPr>
        <p:spPr>
          <a:xfrm>
            <a:off x="7144200" y="5583240"/>
            <a:ext cx="630000" cy="630000"/>
          </a:xfrm>
          <a:custGeom>
            <a:avLst/>
            <a:gdLst>
              <a:gd name="textAreaLeft" fmla="*/ 0 w 630000"/>
              <a:gd name="textAreaRight" fmla="*/ 630720 w 630000"/>
              <a:gd name="textAreaTop" fmla="*/ 0 h 630000"/>
              <a:gd name="textAreaBottom" fmla="*/ 630720 h 630000"/>
            </a:gdLst>
            <a:ahLst/>
            <a:cxnLst/>
            <a:rect l="textAreaLeft" t="textAreaTop" r="textAreaRight" b="textAreaBottom"/>
            <a:pathLst>
              <a:path w="630554" h="630554">
                <a:moveTo>
                  <a:pt x="3453" y="361497"/>
                </a:moveTo>
                <a:lnTo>
                  <a:pt x="0" y="314919"/>
                </a:lnTo>
                <a:lnTo>
                  <a:pt x="3290" y="269485"/>
                </a:lnTo>
                <a:lnTo>
                  <a:pt x="12915" y="225752"/>
                </a:lnTo>
                <a:lnTo>
                  <a:pt x="28465" y="184270"/>
                </a:lnTo>
                <a:lnTo>
                  <a:pt x="49528" y="145596"/>
                </a:lnTo>
                <a:lnTo>
                  <a:pt x="75696" y="110281"/>
                </a:lnTo>
                <a:lnTo>
                  <a:pt x="106559" y="78880"/>
                </a:lnTo>
                <a:lnTo>
                  <a:pt x="141706" y="51946"/>
                </a:lnTo>
                <a:lnTo>
                  <a:pt x="180728" y="30033"/>
                </a:lnTo>
                <a:lnTo>
                  <a:pt x="223214" y="13695"/>
                </a:lnTo>
                <a:lnTo>
                  <a:pt x="268756" y="3484"/>
                </a:lnTo>
                <a:lnTo>
                  <a:pt x="315334" y="0"/>
                </a:lnTo>
                <a:lnTo>
                  <a:pt x="360768" y="3265"/>
                </a:lnTo>
                <a:lnTo>
                  <a:pt x="404504" y="12871"/>
                </a:lnTo>
                <a:lnTo>
                  <a:pt x="445989" y="28408"/>
                </a:lnTo>
                <a:lnTo>
                  <a:pt x="484669" y="49465"/>
                </a:lnTo>
                <a:lnTo>
                  <a:pt x="519992" y="75633"/>
                </a:lnTo>
                <a:lnTo>
                  <a:pt x="551406" y="106502"/>
                </a:lnTo>
                <a:lnTo>
                  <a:pt x="578356" y="141662"/>
                </a:lnTo>
                <a:lnTo>
                  <a:pt x="600289" y="180702"/>
                </a:lnTo>
                <a:lnTo>
                  <a:pt x="616654" y="223214"/>
                </a:lnTo>
                <a:lnTo>
                  <a:pt x="626896" y="268787"/>
                </a:lnTo>
                <a:lnTo>
                  <a:pt x="630349" y="315334"/>
                </a:lnTo>
                <a:lnTo>
                  <a:pt x="627058" y="360742"/>
                </a:lnTo>
                <a:lnTo>
                  <a:pt x="617433" y="404457"/>
                </a:lnTo>
                <a:lnTo>
                  <a:pt x="601884" y="445926"/>
                </a:lnTo>
                <a:lnTo>
                  <a:pt x="580820" y="484594"/>
                </a:lnTo>
                <a:lnTo>
                  <a:pt x="554652" y="519909"/>
                </a:lnTo>
                <a:lnTo>
                  <a:pt x="523790" y="551316"/>
                </a:lnTo>
                <a:lnTo>
                  <a:pt x="488643" y="578263"/>
                </a:lnTo>
                <a:lnTo>
                  <a:pt x="449621" y="600195"/>
                </a:lnTo>
                <a:lnTo>
                  <a:pt x="407134" y="616558"/>
                </a:lnTo>
                <a:lnTo>
                  <a:pt x="361593" y="626800"/>
                </a:lnTo>
                <a:lnTo>
                  <a:pt x="315014" y="630282"/>
                </a:lnTo>
                <a:lnTo>
                  <a:pt x="269580" y="627009"/>
                </a:lnTo>
                <a:lnTo>
                  <a:pt x="225845" y="617393"/>
                </a:lnTo>
                <a:lnTo>
                  <a:pt x="184360" y="601844"/>
                </a:lnTo>
                <a:lnTo>
                  <a:pt x="145679" y="580776"/>
                </a:lnTo>
                <a:lnTo>
                  <a:pt x="110356" y="554600"/>
                </a:lnTo>
                <a:lnTo>
                  <a:pt x="78943" y="523726"/>
                </a:lnTo>
                <a:lnTo>
                  <a:pt x="51993" y="488568"/>
                </a:lnTo>
                <a:lnTo>
                  <a:pt x="30059" y="449536"/>
                </a:lnTo>
                <a:lnTo>
                  <a:pt x="13695" y="407042"/>
                </a:lnTo>
                <a:lnTo>
                  <a:pt x="3453" y="361497"/>
                </a:lnTo>
                <a:close/>
              </a:path>
            </a:pathLst>
          </a:custGeom>
          <a:noFill/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56" name="object 830"/>
          <p:cNvGrpSpPr/>
          <p:nvPr/>
        </p:nvGrpSpPr>
        <p:grpSpPr>
          <a:xfrm>
            <a:off x="633960" y="4249800"/>
            <a:ext cx="7140600" cy="3299040"/>
            <a:chOff x="633960" y="4249800"/>
            <a:chExt cx="7140600" cy="3299040"/>
          </a:xfrm>
        </p:grpSpPr>
        <p:sp>
          <p:nvSpPr>
            <p:cNvPr id="457" name="object 831"/>
            <p:cNvSpPr/>
            <p:nvPr/>
          </p:nvSpPr>
          <p:spPr>
            <a:xfrm>
              <a:off x="612576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314706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58" name="object 832"/>
            <p:cNvSpPr/>
            <p:nvPr/>
          </p:nvSpPr>
          <p:spPr>
            <a:xfrm>
              <a:off x="612576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9" name="object 833"/>
            <p:cNvSpPr/>
            <p:nvPr/>
          </p:nvSpPr>
          <p:spPr>
            <a:xfrm>
              <a:off x="1024920" y="558468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19" h="629920">
                  <a:moveTo>
                    <a:pt x="0" y="314705"/>
                  </a:moveTo>
                  <a:lnTo>
                    <a:pt x="3412" y="268188"/>
                  </a:lnTo>
                  <a:lnTo>
                    <a:pt x="13323" y="223794"/>
                  </a:lnTo>
                  <a:lnTo>
                    <a:pt x="29248" y="182009"/>
                  </a:lnTo>
                  <a:lnTo>
                    <a:pt x="50699" y="143320"/>
                  </a:lnTo>
                  <a:lnTo>
                    <a:pt x="77190" y="108213"/>
                  </a:lnTo>
                  <a:lnTo>
                    <a:pt x="108233" y="77173"/>
                  </a:lnTo>
                  <a:lnTo>
                    <a:pt x="143343" y="50687"/>
                  </a:lnTo>
                  <a:lnTo>
                    <a:pt x="182031" y="29240"/>
                  </a:lnTo>
                  <a:lnTo>
                    <a:pt x="223812" y="13319"/>
                  </a:lnTo>
                  <a:lnTo>
                    <a:pt x="268199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1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99" y="626001"/>
                  </a:lnTo>
                  <a:lnTo>
                    <a:pt x="223812" y="616092"/>
                  </a:lnTo>
                  <a:lnTo>
                    <a:pt x="182031" y="600171"/>
                  </a:lnTo>
                  <a:lnTo>
                    <a:pt x="143343" y="578724"/>
                  </a:lnTo>
                  <a:lnTo>
                    <a:pt x="108233" y="552238"/>
                  </a:lnTo>
                  <a:lnTo>
                    <a:pt x="77190" y="521198"/>
                  </a:lnTo>
                  <a:lnTo>
                    <a:pt x="50699" y="486091"/>
                  </a:lnTo>
                  <a:lnTo>
                    <a:pt x="29248" y="447402"/>
                  </a:lnTo>
                  <a:lnTo>
                    <a:pt x="13323" y="405617"/>
                  </a:lnTo>
                  <a:lnTo>
                    <a:pt x="3412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0" name="object 834"/>
            <p:cNvSpPr/>
            <p:nvPr/>
          </p:nvSpPr>
          <p:spPr>
            <a:xfrm>
              <a:off x="1653480" y="5859720"/>
              <a:ext cx="389160" cy="75600"/>
            </a:xfrm>
            <a:custGeom>
              <a:avLst/>
              <a:gdLst>
                <a:gd name="textAreaLeft" fmla="*/ 0 w 389160"/>
                <a:gd name="textAreaRight" fmla="*/ 389880 w 38916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389889" h="76200">
                  <a:moveTo>
                    <a:pt x="313690" y="0"/>
                  </a:moveTo>
                  <a:lnTo>
                    <a:pt x="313690" y="76200"/>
                  </a:lnTo>
                  <a:lnTo>
                    <a:pt x="377190" y="44450"/>
                  </a:lnTo>
                  <a:lnTo>
                    <a:pt x="326390" y="44450"/>
                  </a:lnTo>
                  <a:lnTo>
                    <a:pt x="326390" y="31750"/>
                  </a:lnTo>
                  <a:lnTo>
                    <a:pt x="377190" y="31750"/>
                  </a:lnTo>
                  <a:lnTo>
                    <a:pt x="313690" y="0"/>
                  </a:lnTo>
                  <a:close/>
                </a:path>
                <a:path w="389889" h="76200">
                  <a:moveTo>
                    <a:pt x="31369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31750"/>
                  </a:lnTo>
                  <a:close/>
                </a:path>
                <a:path w="389889" h="76200">
                  <a:moveTo>
                    <a:pt x="377190" y="31750"/>
                  </a:moveTo>
                  <a:lnTo>
                    <a:pt x="326390" y="31750"/>
                  </a:lnTo>
                  <a:lnTo>
                    <a:pt x="326390" y="44450"/>
                  </a:lnTo>
                  <a:lnTo>
                    <a:pt x="377190" y="44450"/>
                  </a:lnTo>
                  <a:lnTo>
                    <a:pt x="389890" y="38100"/>
                  </a:lnTo>
                  <a:lnTo>
                    <a:pt x="37719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61" name="object 835"/>
            <p:cNvSpPr/>
            <p:nvPr/>
          </p:nvSpPr>
          <p:spPr>
            <a:xfrm>
              <a:off x="2044440" y="5584680"/>
              <a:ext cx="1650240" cy="629280"/>
            </a:xfrm>
            <a:custGeom>
              <a:avLst/>
              <a:gdLst>
                <a:gd name="textAreaLeft" fmla="*/ 0 w 1650240"/>
                <a:gd name="textAreaRight" fmla="*/ 1650960 w 165024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165100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30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30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  <a:path w="1651000" h="629920">
                  <a:moveTo>
                    <a:pt x="1021080" y="314705"/>
                  </a:moveTo>
                  <a:lnTo>
                    <a:pt x="1024490" y="268188"/>
                  </a:lnTo>
                  <a:lnTo>
                    <a:pt x="1034399" y="223794"/>
                  </a:lnTo>
                  <a:lnTo>
                    <a:pt x="1050320" y="182009"/>
                  </a:lnTo>
                  <a:lnTo>
                    <a:pt x="1071767" y="143320"/>
                  </a:lnTo>
                  <a:lnTo>
                    <a:pt x="1098253" y="108213"/>
                  </a:lnTo>
                  <a:lnTo>
                    <a:pt x="1129293" y="77173"/>
                  </a:lnTo>
                  <a:lnTo>
                    <a:pt x="1164400" y="50687"/>
                  </a:lnTo>
                  <a:lnTo>
                    <a:pt x="1203089" y="29240"/>
                  </a:lnTo>
                  <a:lnTo>
                    <a:pt x="1244874" y="13319"/>
                  </a:lnTo>
                  <a:lnTo>
                    <a:pt x="1289268" y="3410"/>
                  </a:lnTo>
                  <a:lnTo>
                    <a:pt x="1335786" y="0"/>
                  </a:lnTo>
                  <a:lnTo>
                    <a:pt x="1382303" y="3410"/>
                  </a:lnTo>
                  <a:lnTo>
                    <a:pt x="1426697" y="13319"/>
                  </a:lnTo>
                  <a:lnTo>
                    <a:pt x="1468482" y="29240"/>
                  </a:lnTo>
                  <a:lnTo>
                    <a:pt x="1507171" y="50687"/>
                  </a:lnTo>
                  <a:lnTo>
                    <a:pt x="1542278" y="77173"/>
                  </a:lnTo>
                  <a:lnTo>
                    <a:pt x="1573318" y="108213"/>
                  </a:lnTo>
                  <a:lnTo>
                    <a:pt x="1599804" y="143320"/>
                  </a:lnTo>
                  <a:lnTo>
                    <a:pt x="1621251" y="182009"/>
                  </a:lnTo>
                  <a:lnTo>
                    <a:pt x="1637172" y="223794"/>
                  </a:lnTo>
                  <a:lnTo>
                    <a:pt x="1647081" y="268188"/>
                  </a:lnTo>
                  <a:lnTo>
                    <a:pt x="1650492" y="314705"/>
                  </a:lnTo>
                  <a:lnTo>
                    <a:pt x="1647081" y="361223"/>
                  </a:lnTo>
                  <a:lnTo>
                    <a:pt x="1637172" y="405617"/>
                  </a:lnTo>
                  <a:lnTo>
                    <a:pt x="1621251" y="447402"/>
                  </a:lnTo>
                  <a:lnTo>
                    <a:pt x="1599804" y="486091"/>
                  </a:lnTo>
                  <a:lnTo>
                    <a:pt x="1573318" y="521198"/>
                  </a:lnTo>
                  <a:lnTo>
                    <a:pt x="1542278" y="552238"/>
                  </a:lnTo>
                  <a:lnTo>
                    <a:pt x="1507171" y="578724"/>
                  </a:lnTo>
                  <a:lnTo>
                    <a:pt x="1468482" y="600171"/>
                  </a:lnTo>
                  <a:lnTo>
                    <a:pt x="1426697" y="616092"/>
                  </a:lnTo>
                  <a:lnTo>
                    <a:pt x="1382303" y="626001"/>
                  </a:lnTo>
                  <a:lnTo>
                    <a:pt x="1335786" y="629412"/>
                  </a:lnTo>
                  <a:lnTo>
                    <a:pt x="1289268" y="626001"/>
                  </a:lnTo>
                  <a:lnTo>
                    <a:pt x="1244874" y="616092"/>
                  </a:lnTo>
                  <a:lnTo>
                    <a:pt x="1203089" y="600171"/>
                  </a:lnTo>
                  <a:lnTo>
                    <a:pt x="1164400" y="578724"/>
                  </a:lnTo>
                  <a:lnTo>
                    <a:pt x="1129293" y="552238"/>
                  </a:lnTo>
                  <a:lnTo>
                    <a:pt x="1098253" y="521198"/>
                  </a:lnTo>
                  <a:lnTo>
                    <a:pt x="1071767" y="486091"/>
                  </a:lnTo>
                  <a:lnTo>
                    <a:pt x="1050320" y="447402"/>
                  </a:lnTo>
                  <a:lnTo>
                    <a:pt x="1034399" y="405617"/>
                  </a:lnTo>
                  <a:lnTo>
                    <a:pt x="1024490" y="361223"/>
                  </a:lnTo>
                  <a:lnTo>
                    <a:pt x="102108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2" name="object 836"/>
            <p:cNvSpPr/>
            <p:nvPr/>
          </p:nvSpPr>
          <p:spPr>
            <a:xfrm>
              <a:off x="408492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1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3" name="object 837"/>
            <p:cNvSpPr/>
            <p:nvPr/>
          </p:nvSpPr>
          <p:spPr>
            <a:xfrm>
              <a:off x="408492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D6E2E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4" name="object 838"/>
            <p:cNvSpPr/>
            <p:nvPr/>
          </p:nvSpPr>
          <p:spPr>
            <a:xfrm>
              <a:off x="5104800" y="691956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31189" h="629920">
                  <a:moveTo>
                    <a:pt x="316229" y="0"/>
                  </a:moveTo>
                  <a:lnTo>
                    <a:pt x="314706" y="0"/>
                  </a:ln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1"/>
                  </a:lnTo>
                  <a:lnTo>
                    <a:pt x="316229" y="629411"/>
                  </a:lnTo>
                  <a:lnTo>
                    <a:pt x="362747" y="626001"/>
                  </a:lnTo>
                  <a:lnTo>
                    <a:pt x="407141" y="616092"/>
                  </a:lnTo>
                  <a:lnTo>
                    <a:pt x="448926" y="600171"/>
                  </a:lnTo>
                  <a:lnTo>
                    <a:pt x="487615" y="578724"/>
                  </a:lnTo>
                  <a:lnTo>
                    <a:pt x="522722" y="552238"/>
                  </a:lnTo>
                  <a:lnTo>
                    <a:pt x="553762" y="521198"/>
                  </a:lnTo>
                  <a:lnTo>
                    <a:pt x="580248" y="486091"/>
                  </a:lnTo>
                  <a:lnTo>
                    <a:pt x="601695" y="447402"/>
                  </a:lnTo>
                  <a:lnTo>
                    <a:pt x="617616" y="405617"/>
                  </a:lnTo>
                  <a:lnTo>
                    <a:pt x="627525" y="361223"/>
                  </a:lnTo>
                  <a:lnTo>
                    <a:pt x="630936" y="314705"/>
                  </a:lnTo>
                  <a:lnTo>
                    <a:pt x="627525" y="268188"/>
                  </a:lnTo>
                  <a:lnTo>
                    <a:pt x="617616" y="223794"/>
                  </a:lnTo>
                  <a:lnTo>
                    <a:pt x="601695" y="182009"/>
                  </a:lnTo>
                  <a:lnTo>
                    <a:pt x="580248" y="143320"/>
                  </a:lnTo>
                  <a:lnTo>
                    <a:pt x="553762" y="108213"/>
                  </a:lnTo>
                  <a:lnTo>
                    <a:pt x="522722" y="77173"/>
                  </a:lnTo>
                  <a:lnTo>
                    <a:pt x="487615" y="50687"/>
                  </a:lnTo>
                  <a:lnTo>
                    <a:pt x="448926" y="29240"/>
                  </a:lnTo>
                  <a:lnTo>
                    <a:pt x="407141" y="13319"/>
                  </a:lnTo>
                  <a:lnTo>
                    <a:pt x="362747" y="3410"/>
                  </a:lnTo>
                  <a:lnTo>
                    <a:pt x="316229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5" name="object 839"/>
            <p:cNvSpPr/>
            <p:nvPr/>
          </p:nvSpPr>
          <p:spPr>
            <a:xfrm>
              <a:off x="5104800" y="691956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31189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29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29" y="629411"/>
                  </a:lnTo>
                  <a:lnTo>
                    <a:pt x="314706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D6E2E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6" name="object 840"/>
            <p:cNvSpPr/>
            <p:nvPr/>
          </p:nvSpPr>
          <p:spPr>
            <a:xfrm>
              <a:off x="612576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314706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1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7" name="object 841"/>
            <p:cNvSpPr/>
            <p:nvPr/>
          </p:nvSpPr>
          <p:spPr>
            <a:xfrm>
              <a:off x="612576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D6E2E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8" name="object 842"/>
            <p:cNvSpPr/>
            <p:nvPr/>
          </p:nvSpPr>
          <p:spPr>
            <a:xfrm>
              <a:off x="714528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1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1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9" name="object 843"/>
            <p:cNvSpPr/>
            <p:nvPr/>
          </p:nvSpPr>
          <p:spPr>
            <a:xfrm>
              <a:off x="714528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1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D6E2E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0" name="object 844"/>
            <p:cNvSpPr/>
            <p:nvPr/>
          </p:nvSpPr>
          <p:spPr>
            <a:xfrm>
              <a:off x="408492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71" name="object 845"/>
            <p:cNvSpPr/>
            <p:nvPr/>
          </p:nvSpPr>
          <p:spPr>
            <a:xfrm>
              <a:off x="408492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2" name="object 846"/>
            <p:cNvSpPr/>
            <p:nvPr/>
          </p:nvSpPr>
          <p:spPr>
            <a:xfrm>
              <a:off x="5104800" y="42498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31189" h="629920">
                  <a:moveTo>
                    <a:pt x="316229" y="0"/>
                  </a:moveTo>
                  <a:lnTo>
                    <a:pt x="314706" y="0"/>
                  </a:ln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16229" y="629412"/>
                  </a:lnTo>
                  <a:lnTo>
                    <a:pt x="362747" y="626001"/>
                  </a:lnTo>
                  <a:lnTo>
                    <a:pt x="407141" y="616092"/>
                  </a:lnTo>
                  <a:lnTo>
                    <a:pt x="448926" y="600171"/>
                  </a:lnTo>
                  <a:lnTo>
                    <a:pt x="487615" y="578724"/>
                  </a:lnTo>
                  <a:lnTo>
                    <a:pt x="522722" y="552238"/>
                  </a:lnTo>
                  <a:lnTo>
                    <a:pt x="553762" y="521198"/>
                  </a:lnTo>
                  <a:lnTo>
                    <a:pt x="580248" y="486091"/>
                  </a:lnTo>
                  <a:lnTo>
                    <a:pt x="601695" y="447402"/>
                  </a:lnTo>
                  <a:lnTo>
                    <a:pt x="617616" y="405617"/>
                  </a:lnTo>
                  <a:lnTo>
                    <a:pt x="627525" y="361223"/>
                  </a:lnTo>
                  <a:lnTo>
                    <a:pt x="630936" y="314705"/>
                  </a:lnTo>
                  <a:lnTo>
                    <a:pt x="627525" y="268188"/>
                  </a:lnTo>
                  <a:lnTo>
                    <a:pt x="617616" y="223794"/>
                  </a:lnTo>
                  <a:lnTo>
                    <a:pt x="601695" y="182009"/>
                  </a:lnTo>
                  <a:lnTo>
                    <a:pt x="580248" y="143320"/>
                  </a:lnTo>
                  <a:lnTo>
                    <a:pt x="553762" y="108213"/>
                  </a:lnTo>
                  <a:lnTo>
                    <a:pt x="522722" y="77173"/>
                  </a:lnTo>
                  <a:lnTo>
                    <a:pt x="487615" y="50687"/>
                  </a:lnTo>
                  <a:lnTo>
                    <a:pt x="448926" y="29240"/>
                  </a:lnTo>
                  <a:lnTo>
                    <a:pt x="407141" y="13319"/>
                  </a:lnTo>
                  <a:lnTo>
                    <a:pt x="362747" y="3410"/>
                  </a:lnTo>
                  <a:lnTo>
                    <a:pt x="316229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73" name="object 847"/>
            <p:cNvSpPr/>
            <p:nvPr/>
          </p:nvSpPr>
          <p:spPr>
            <a:xfrm>
              <a:off x="5104800" y="42498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31189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29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29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4" name="object 848"/>
            <p:cNvSpPr/>
            <p:nvPr/>
          </p:nvSpPr>
          <p:spPr>
            <a:xfrm>
              <a:off x="633960" y="4563000"/>
              <a:ext cx="6779160" cy="2670120"/>
            </a:xfrm>
            <a:custGeom>
              <a:avLst/>
              <a:gdLst>
                <a:gd name="textAreaLeft" fmla="*/ 0 w 6779160"/>
                <a:gd name="textAreaRight" fmla="*/ 6779880 w 6779160"/>
                <a:gd name="textAreaTop" fmla="*/ 0 h 2670120"/>
                <a:gd name="textAreaBottom" fmla="*/ 2670840 h 2670120"/>
              </a:gdLst>
              <a:ahLst/>
              <a:cxnLst/>
              <a:rect l="textAreaLeft" t="textAreaTop" r="textAreaRight" b="textAreaBottom"/>
              <a:pathLst>
                <a:path w="6779895" h="2670809">
                  <a:moveTo>
                    <a:pt x="389839" y="1335024"/>
                  </a:moveTo>
                  <a:lnTo>
                    <a:pt x="377139" y="1328674"/>
                  </a:lnTo>
                  <a:lnTo>
                    <a:pt x="313639" y="1296924"/>
                  </a:lnTo>
                  <a:lnTo>
                    <a:pt x="313639" y="1328674"/>
                  </a:lnTo>
                  <a:lnTo>
                    <a:pt x="0" y="1328674"/>
                  </a:lnTo>
                  <a:lnTo>
                    <a:pt x="0" y="1341374"/>
                  </a:lnTo>
                  <a:lnTo>
                    <a:pt x="313639" y="1341374"/>
                  </a:lnTo>
                  <a:lnTo>
                    <a:pt x="313639" y="1373124"/>
                  </a:lnTo>
                  <a:lnTo>
                    <a:pt x="377139" y="1341374"/>
                  </a:lnTo>
                  <a:lnTo>
                    <a:pt x="389839" y="1335024"/>
                  </a:lnTo>
                  <a:close/>
                </a:path>
                <a:path w="6779895" h="2670809">
                  <a:moveTo>
                    <a:pt x="2430526" y="1335024"/>
                  </a:moveTo>
                  <a:lnTo>
                    <a:pt x="2417826" y="1328674"/>
                  </a:lnTo>
                  <a:lnTo>
                    <a:pt x="2354326" y="1296924"/>
                  </a:lnTo>
                  <a:lnTo>
                    <a:pt x="2354326" y="1328674"/>
                  </a:lnTo>
                  <a:lnTo>
                    <a:pt x="2040636" y="1328674"/>
                  </a:lnTo>
                  <a:lnTo>
                    <a:pt x="2040636" y="1341374"/>
                  </a:lnTo>
                  <a:lnTo>
                    <a:pt x="2354326" y="1341374"/>
                  </a:lnTo>
                  <a:lnTo>
                    <a:pt x="2354326" y="1373124"/>
                  </a:lnTo>
                  <a:lnTo>
                    <a:pt x="2417826" y="1341374"/>
                  </a:lnTo>
                  <a:lnTo>
                    <a:pt x="2430526" y="1335024"/>
                  </a:lnTo>
                  <a:close/>
                </a:path>
                <a:path w="6779895" h="2670809">
                  <a:moveTo>
                    <a:pt x="3449701" y="2670429"/>
                  </a:moveTo>
                  <a:lnTo>
                    <a:pt x="3442805" y="2621788"/>
                  </a:lnTo>
                  <a:lnTo>
                    <a:pt x="3437763" y="2586101"/>
                  </a:lnTo>
                  <a:lnTo>
                    <a:pt x="3411575" y="2604185"/>
                  </a:lnTo>
                  <a:lnTo>
                    <a:pt x="2749931" y="1646936"/>
                  </a:lnTo>
                  <a:lnTo>
                    <a:pt x="2739517" y="1654048"/>
                  </a:lnTo>
                  <a:lnTo>
                    <a:pt x="3401110" y="2611399"/>
                  </a:lnTo>
                  <a:lnTo>
                    <a:pt x="3375025" y="2629408"/>
                  </a:lnTo>
                  <a:lnTo>
                    <a:pt x="3449701" y="2670429"/>
                  </a:lnTo>
                  <a:close/>
                </a:path>
                <a:path w="6779895" h="2670809">
                  <a:moveTo>
                    <a:pt x="3449701" y="0"/>
                  </a:moveTo>
                  <a:lnTo>
                    <a:pt x="3375025" y="41021"/>
                  </a:lnTo>
                  <a:lnTo>
                    <a:pt x="3401110" y="59042"/>
                  </a:lnTo>
                  <a:lnTo>
                    <a:pt x="2739517" y="1016381"/>
                  </a:lnTo>
                  <a:lnTo>
                    <a:pt x="2749931" y="1023620"/>
                  </a:lnTo>
                  <a:lnTo>
                    <a:pt x="3411639" y="66306"/>
                  </a:lnTo>
                  <a:lnTo>
                    <a:pt x="3437763" y="84328"/>
                  </a:lnTo>
                  <a:lnTo>
                    <a:pt x="3442805" y="48641"/>
                  </a:lnTo>
                  <a:lnTo>
                    <a:pt x="3449701" y="0"/>
                  </a:lnTo>
                  <a:close/>
                </a:path>
                <a:path w="6779895" h="2670809">
                  <a:moveTo>
                    <a:pt x="6510274" y="1335024"/>
                  </a:moveTo>
                  <a:lnTo>
                    <a:pt x="6497574" y="1328674"/>
                  </a:lnTo>
                  <a:lnTo>
                    <a:pt x="6434074" y="1296924"/>
                  </a:lnTo>
                  <a:lnTo>
                    <a:pt x="6434074" y="1328674"/>
                  </a:lnTo>
                  <a:lnTo>
                    <a:pt x="3060192" y="1328674"/>
                  </a:lnTo>
                  <a:lnTo>
                    <a:pt x="3060192" y="1341374"/>
                  </a:lnTo>
                  <a:lnTo>
                    <a:pt x="6434074" y="1341374"/>
                  </a:lnTo>
                  <a:lnTo>
                    <a:pt x="6434074" y="1373124"/>
                  </a:lnTo>
                  <a:lnTo>
                    <a:pt x="6497574" y="1341374"/>
                  </a:lnTo>
                  <a:lnTo>
                    <a:pt x="6510274" y="1335024"/>
                  </a:lnTo>
                  <a:close/>
                </a:path>
                <a:path w="6779895" h="2670809">
                  <a:moveTo>
                    <a:pt x="6779768" y="1023112"/>
                  </a:moveTo>
                  <a:lnTo>
                    <a:pt x="6767271" y="981075"/>
                  </a:lnTo>
                  <a:lnTo>
                    <a:pt x="6755511" y="941451"/>
                  </a:lnTo>
                  <a:lnTo>
                    <a:pt x="6732321" y="963155"/>
                  </a:lnTo>
                  <a:lnTo>
                    <a:pt x="6033516" y="218186"/>
                  </a:lnTo>
                  <a:lnTo>
                    <a:pt x="6024372" y="226822"/>
                  </a:lnTo>
                  <a:lnTo>
                    <a:pt x="6723075" y="971816"/>
                  </a:lnTo>
                  <a:lnTo>
                    <a:pt x="6699885" y="993521"/>
                  </a:lnTo>
                  <a:lnTo>
                    <a:pt x="6779768" y="1023112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75" name="object 849"/>
            <p:cNvSpPr/>
            <p:nvPr/>
          </p:nvSpPr>
          <p:spPr>
            <a:xfrm>
              <a:off x="4713840" y="4524840"/>
              <a:ext cx="1410120" cy="75600"/>
            </a:xfrm>
            <a:custGeom>
              <a:avLst/>
              <a:gdLst>
                <a:gd name="textAreaLeft" fmla="*/ 0 w 1410120"/>
                <a:gd name="textAreaRight" fmla="*/ 1410840 w 141012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1410970" h="76200">
                  <a:moveTo>
                    <a:pt x="389890" y="38100"/>
                  </a:moveTo>
                  <a:lnTo>
                    <a:pt x="377190" y="31750"/>
                  </a:lnTo>
                  <a:lnTo>
                    <a:pt x="313690" y="0"/>
                  </a:lnTo>
                  <a:lnTo>
                    <a:pt x="31369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76200"/>
                  </a:lnTo>
                  <a:lnTo>
                    <a:pt x="377190" y="44450"/>
                  </a:lnTo>
                  <a:lnTo>
                    <a:pt x="389890" y="38100"/>
                  </a:lnTo>
                  <a:close/>
                </a:path>
                <a:path w="1410970" h="76200">
                  <a:moveTo>
                    <a:pt x="1410970" y="38100"/>
                  </a:moveTo>
                  <a:lnTo>
                    <a:pt x="1398270" y="31750"/>
                  </a:lnTo>
                  <a:lnTo>
                    <a:pt x="1334770" y="0"/>
                  </a:lnTo>
                  <a:lnTo>
                    <a:pt x="1334770" y="31750"/>
                  </a:lnTo>
                  <a:lnTo>
                    <a:pt x="1021080" y="31750"/>
                  </a:lnTo>
                  <a:lnTo>
                    <a:pt x="1021080" y="44450"/>
                  </a:lnTo>
                  <a:lnTo>
                    <a:pt x="1334770" y="44450"/>
                  </a:lnTo>
                  <a:lnTo>
                    <a:pt x="1334770" y="76200"/>
                  </a:lnTo>
                  <a:lnTo>
                    <a:pt x="1398270" y="44450"/>
                  </a:lnTo>
                  <a:lnTo>
                    <a:pt x="1410970" y="3810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76" name="object 850"/>
            <p:cNvSpPr/>
            <p:nvPr/>
          </p:nvSpPr>
          <p:spPr>
            <a:xfrm>
              <a:off x="4713840" y="7194960"/>
              <a:ext cx="2430000" cy="75600"/>
            </a:xfrm>
            <a:custGeom>
              <a:avLst/>
              <a:gdLst>
                <a:gd name="textAreaLeft" fmla="*/ 0 w 2430000"/>
                <a:gd name="textAreaRight" fmla="*/ 2430720 w 243000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2430779" h="76200">
                  <a:moveTo>
                    <a:pt x="389890" y="38100"/>
                  </a:moveTo>
                  <a:lnTo>
                    <a:pt x="377190" y="31750"/>
                  </a:lnTo>
                  <a:lnTo>
                    <a:pt x="313690" y="0"/>
                  </a:lnTo>
                  <a:lnTo>
                    <a:pt x="31369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76200"/>
                  </a:lnTo>
                  <a:lnTo>
                    <a:pt x="377190" y="44450"/>
                  </a:lnTo>
                  <a:lnTo>
                    <a:pt x="389890" y="38100"/>
                  </a:lnTo>
                  <a:close/>
                </a:path>
                <a:path w="2430779" h="76200">
                  <a:moveTo>
                    <a:pt x="1456690" y="38100"/>
                  </a:moveTo>
                  <a:lnTo>
                    <a:pt x="1443990" y="31750"/>
                  </a:lnTo>
                  <a:lnTo>
                    <a:pt x="1380490" y="0"/>
                  </a:lnTo>
                  <a:lnTo>
                    <a:pt x="1380490" y="31750"/>
                  </a:lnTo>
                  <a:lnTo>
                    <a:pt x="1066800" y="31750"/>
                  </a:lnTo>
                  <a:lnTo>
                    <a:pt x="1066800" y="44450"/>
                  </a:lnTo>
                  <a:lnTo>
                    <a:pt x="1380490" y="44450"/>
                  </a:lnTo>
                  <a:lnTo>
                    <a:pt x="1380490" y="76200"/>
                  </a:lnTo>
                  <a:lnTo>
                    <a:pt x="1443990" y="44450"/>
                  </a:lnTo>
                  <a:lnTo>
                    <a:pt x="1456690" y="38100"/>
                  </a:lnTo>
                  <a:close/>
                </a:path>
                <a:path w="2430779" h="76200">
                  <a:moveTo>
                    <a:pt x="2430526" y="38100"/>
                  </a:moveTo>
                  <a:lnTo>
                    <a:pt x="2417826" y="31750"/>
                  </a:lnTo>
                  <a:lnTo>
                    <a:pt x="2354326" y="0"/>
                  </a:lnTo>
                  <a:lnTo>
                    <a:pt x="2354326" y="31750"/>
                  </a:lnTo>
                  <a:lnTo>
                    <a:pt x="2040636" y="31750"/>
                  </a:lnTo>
                  <a:lnTo>
                    <a:pt x="2040636" y="44450"/>
                  </a:lnTo>
                  <a:lnTo>
                    <a:pt x="2354326" y="44450"/>
                  </a:lnTo>
                  <a:lnTo>
                    <a:pt x="2354326" y="76200"/>
                  </a:lnTo>
                  <a:lnTo>
                    <a:pt x="2417826" y="44450"/>
                  </a:lnTo>
                  <a:lnTo>
                    <a:pt x="2430526" y="3810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61040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Ветки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object 852"/>
          <p:cNvSpPr/>
          <p:nvPr/>
        </p:nvSpPr>
        <p:spPr>
          <a:xfrm>
            <a:off x="4072320" y="7779960"/>
            <a:ext cx="1185120" cy="29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12600">
              <a:lnSpc>
                <a:spcPts val="2316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Microsoft Sans Serif"/>
              </a:rPr>
              <a:t>branch-</a:t>
            </a:r>
            <a:r>
              <a:rPr lang="en-US" sz="2000" b="0" strike="noStrike" spc="-52">
                <a:solidFill>
                  <a:srgbClr val="000000"/>
                </a:solidFill>
                <a:latin typeface="Microsoft Sans Serif"/>
              </a:rPr>
              <a:t>2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object 853"/>
          <p:cNvSpPr/>
          <p:nvPr/>
        </p:nvSpPr>
        <p:spPr>
          <a:xfrm>
            <a:off x="4072320" y="3732480"/>
            <a:ext cx="1185120" cy="31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Microsoft Sans Serif"/>
              </a:rPr>
              <a:t>branch-</a:t>
            </a:r>
            <a:r>
              <a:rPr lang="en-US" sz="2000" b="0" strike="noStrike" spc="-52">
                <a:solidFill>
                  <a:srgbClr val="000000"/>
                </a:solidFill>
                <a:latin typeface="Microsoft Sans Serif"/>
              </a:rPr>
              <a:t>1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object 854"/>
          <p:cNvSpPr/>
          <p:nvPr/>
        </p:nvSpPr>
        <p:spPr>
          <a:xfrm>
            <a:off x="622800" y="6519240"/>
            <a:ext cx="977040" cy="32122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lang="en-US" sz="2000" b="0" strike="noStrike" spc="-12" dirty="0" smtClean="0">
                <a:solidFill>
                  <a:srgbClr val="000000"/>
                </a:solidFill>
                <a:latin typeface="Microsoft Sans Serif"/>
              </a:rPr>
              <a:t>main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object 855"/>
          <p:cNvSpPr/>
          <p:nvPr/>
        </p:nvSpPr>
        <p:spPr>
          <a:xfrm>
            <a:off x="7144200" y="5583240"/>
            <a:ext cx="630000" cy="630000"/>
          </a:xfrm>
          <a:custGeom>
            <a:avLst/>
            <a:gdLst>
              <a:gd name="textAreaLeft" fmla="*/ 0 w 630000"/>
              <a:gd name="textAreaRight" fmla="*/ 630720 w 630000"/>
              <a:gd name="textAreaTop" fmla="*/ 0 h 630000"/>
              <a:gd name="textAreaBottom" fmla="*/ 630720 h 630000"/>
            </a:gdLst>
            <a:ahLst/>
            <a:cxnLst/>
            <a:rect l="textAreaLeft" t="textAreaTop" r="textAreaRight" b="textAreaBottom"/>
            <a:pathLst>
              <a:path w="630554" h="630554">
                <a:moveTo>
                  <a:pt x="3453" y="361497"/>
                </a:moveTo>
                <a:lnTo>
                  <a:pt x="0" y="314919"/>
                </a:lnTo>
                <a:lnTo>
                  <a:pt x="3290" y="269485"/>
                </a:lnTo>
                <a:lnTo>
                  <a:pt x="12915" y="225752"/>
                </a:lnTo>
                <a:lnTo>
                  <a:pt x="28465" y="184270"/>
                </a:lnTo>
                <a:lnTo>
                  <a:pt x="49528" y="145596"/>
                </a:lnTo>
                <a:lnTo>
                  <a:pt x="75696" y="110281"/>
                </a:lnTo>
                <a:lnTo>
                  <a:pt x="106559" y="78880"/>
                </a:lnTo>
                <a:lnTo>
                  <a:pt x="141706" y="51946"/>
                </a:lnTo>
                <a:lnTo>
                  <a:pt x="180728" y="30033"/>
                </a:lnTo>
                <a:lnTo>
                  <a:pt x="223214" y="13695"/>
                </a:lnTo>
                <a:lnTo>
                  <a:pt x="268756" y="3484"/>
                </a:lnTo>
                <a:lnTo>
                  <a:pt x="315334" y="0"/>
                </a:lnTo>
                <a:lnTo>
                  <a:pt x="360768" y="3265"/>
                </a:lnTo>
                <a:lnTo>
                  <a:pt x="404504" y="12871"/>
                </a:lnTo>
                <a:lnTo>
                  <a:pt x="445989" y="28408"/>
                </a:lnTo>
                <a:lnTo>
                  <a:pt x="484669" y="49465"/>
                </a:lnTo>
                <a:lnTo>
                  <a:pt x="519992" y="75633"/>
                </a:lnTo>
                <a:lnTo>
                  <a:pt x="551406" y="106502"/>
                </a:lnTo>
                <a:lnTo>
                  <a:pt x="578356" y="141662"/>
                </a:lnTo>
                <a:lnTo>
                  <a:pt x="600289" y="180702"/>
                </a:lnTo>
                <a:lnTo>
                  <a:pt x="616654" y="223214"/>
                </a:lnTo>
                <a:lnTo>
                  <a:pt x="626896" y="268787"/>
                </a:lnTo>
                <a:lnTo>
                  <a:pt x="630349" y="315334"/>
                </a:lnTo>
                <a:lnTo>
                  <a:pt x="627058" y="360742"/>
                </a:lnTo>
                <a:lnTo>
                  <a:pt x="617433" y="404457"/>
                </a:lnTo>
                <a:lnTo>
                  <a:pt x="601884" y="445926"/>
                </a:lnTo>
                <a:lnTo>
                  <a:pt x="580820" y="484594"/>
                </a:lnTo>
                <a:lnTo>
                  <a:pt x="554652" y="519909"/>
                </a:lnTo>
                <a:lnTo>
                  <a:pt x="523790" y="551316"/>
                </a:lnTo>
                <a:lnTo>
                  <a:pt x="488643" y="578263"/>
                </a:lnTo>
                <a:lnTo>
                  <a:pt x="449621" y="600195"/>
                </a:lnTo>
                <a:lnTo>
                  <a:pt x="407134" y="616558"/>
                </a:lnTo>
                <a:lnTo>
                  <a:pt x="361593" y="626800"/>
                </a:lnTo>
                <a:lnTo>
                  <a:pt x="315014" y="630282"/>
                </a:lnTo>
                <a:lnTo>
                  <a:pt x="269580" y="627009"/>
                </a:lnTo>
                <a:lnTo>
                  <a:pt x="225845" y="617393"/>
                </a:lnTo>
                <a:lnTo>
                  <a:pt x="184360" y="601844"/>
                </a:lnTo>
                <a:lnTo>
                  <a:pt x="145679" y="580776"/>
                </a:lnTo>
                <a:lnTo>
                  <a:pt x="110356" y="554600"/>
                </a:lnTo>
                <a:lnTo>
                  <a:pt x="78943" y="523726"/>
                </a:lnTo>
                <a:lnTo>
                  <a:pt x="51993" y="488568"/>
                </a:lnTo>
                <a:lnTo>
                  <a:pt x="30059" y="449536"/>
                </a:lnTo>
                <a:lnTo>
                  <a:pt x="13695" y="407042"/>
                </a:lnTo>
                <a:lnTo>
                  <a:pt x="3453" y="361497"/>
                </a:lnTo>
                <a:close/>
              </a:path>
            </a:pathLst>
          </a:custGeom>
          <a:noFill/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82" name="object 856"/>
          <p:cNvGrpSpPr/>
          <p:nvPr/>
        </p:nvGrpSpPr>
        <p:grpSpPr>
          <a:xfrm>
            <a:off x="633960" y="4249800"/>
            <a:ext cx="7140600" cy="3299040"/>
            <a:chOff x="633960" y="4249800"/>
            <a:chExt cx="7140600" cy="3299040"/>
          </a:xfrm>
        </p:grpSpPr>
        <p:sp>
          <p:nvSpPr>
            <p:cNvPr id="483" name="object 857"/>
            <p:cNvSpPr/>
            <p:nvPr/>
          </p:nvSpPr>
          <p:spPr>
            <a:xfrm>
              <a:off x="612576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314706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84" name="object 858"/>
            <p:cNvSpPr/>
            <p:nvPr/>
          </p:nvSpPr>
          <p:spPr>
            <a:xfrm>
              <a:off x="612576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5" name="object 859"/>
            <p:cNvSpPr/>
            <p:nvPr/>
          </p:nvSpPr>
          <p:spPr>
            <a:xfrm>
              <a:off x="1024920" y="558468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19" h="629920">
                  <a:moveTo>
                    <a:pt x="0" y="314705"/>
                  </a:moveTo>
                  <a:lnTo>
                    <a:pt x="3412" y="268188"/>
                  </a:lnTo>
                  <a:lnTo>
                    <a:pt x="13323" y="223794"/>
                  </a:lnTo>
                  <a:lnTo>
                    <a:pt x="29248" y="182009"/>
                  </a:lnTo>
                  <a:lnTo>
                    <a:pt x="50699" y="143320"/>
                  </a:lnTo>
                  <a:lnTo>
                    <a:pt x="77190" y="108213"/>
                  </a:lnTo>
                  <a:lnTo>
                    <a:pt x="108233" y="77173"/>
                  </a:lnTo>
                  <a:lnTo>
                    <a:pt x="143343" y="50687"/>
                  </a:lnTo>
                  <a:lnTo>
                    <a:pt x="182031" y="29240"/>
                  </a:lnTo>
                  <a:lnTo>
                    <a:pt x="223812" y="13319"/>
                  </a:lnTo>
                  <a:lnTo>
                    <a:pt x="268199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1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99" y="626001"/>
                  </a:lnTo>
                  <a:lnTo>
                    <a:pt x="223812" y="616092"/>
                  </a:lnTo>
                  <a:lnTo>
                    <a:pt x="182031" y="600171"/>
                  </a:lnTo>
                  <a:lnTo>
                    <a:pt x="143343" y="578724"/>
                  </a:lnTo>
                  <a:lnTo>
                    <a:pt x="108233" y="552238"/>
                  </a:lnTo>
                  <a:lnTo>
                    <a:pt x="77190" y="521198"/>
                  </a:lnTo>
                  <a:lnTo>
                    <a:pt x="50699" y="486091"/>
                  </a:lnTo>
                  <a:lnTo>
                    <a:pt x="29248" y="447402"/>
                  </a:lnTo>
                  <a:lnTo>
                    <a:pt x="13323" y="405617"/>
                  </a:lnTo>
                  <a:lnTo>
                    <a:pt x="3412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6" name="object 860"/>
            <p:cNvSpPr/>
            <p:nvPr/>
          </p:nvSpPr>
          <p:spPr>
            <a:xfrm>
              <a:off x="1653480" y="5859720"/>
              <a:ext cx="389160" cy="75600"/>
            </a:xfrm>
            <a:custGeom>
              <a:avLst/>
              <a:gdLst>
                <a:gd name="textAreaLeft" fmla="*/ 0 w 389160"/>
                <a:gd name="textAreaRight" fmla="*/ 389880 w 38916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389889" h="76200">
                  <a:moveTo>
                    <a:pt x="313690" y="0"/>
                  </a:moveTo>
                  <a:lnTo>
                    <a:pt x="313690" y="76200"/>
                  </a:lnTo>
                  <a:lnTo>
                    <a:pt x="377190" y="44450"/>
                  </a:lnTo>
                  <a:lnTo>
                    <a:pt x="326390" y="44450"/>
                  </a:lnTo>
                  <a:lnTo>
                    <a:pt x="326390" y="31750"/>
                  </a:lnTo>
                  <a:lnTo>
                    <a:pt x="377190" y="31750"/>
                  </a:lnTo>
                  <a:lnTo>
                    <a:pt x="313690" y="0"/>
                  </a:lnTo>
                  <a:close/>
                </a:path>
                <a:path w="389889" h="76200">
                  <a:moveTo>
                    <a:pt x="31369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31750"/>
                  </a:lnTo>
                  <a:close/>
                </a:path>
                <a:path w="389889" h="76200">
                  <a:moveTo>
                    <a:pt x="377190" y="31750"/>
                  </a:moveTo>
                  <a:lnTo>
                    <a:pt x="326390" y="31750"/>
                  </a:lnTo>
                  <a:lnTo>
                    <a:pt x="326390" y="44450"/>
                  </a:lnTo>
                  <a:lnTo>
                    <a:pt x="377190" y="44450"/>
                  </a:lnTo>
                  <a:lnTo>
                    <a:pt x="389890" y="38100"/>
                  </a:lnTo>
                  <a:lnTo>
                    <a:pt x="37719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87" name="object 861"/>
            <p:cNvSpPr/>
            <p:nvPr/>
          </p:nvSpPr>
          <p:spPr>
            <a:xfrm>
              <a:off x="2044440" y="5584680"/>
              <a:ext cx="1650240" cy="629280"/>
            </a:xfrm>
            <a:custGeom>
              <a:avLst/>
              <a:gdLst>
                <a:gd name="textAreaLeft" fmla="*/ 0 w 1650240"/>
                <a:gd name="textAreaRight" fmla="*/ 1650960 w 165024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165100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30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30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  <a:path w="1651000" h="629920">
                  <a:moveTo>
                    <a:pt x="1021080" y="314705"/>
                  </a:moveTo>
                  <a:lnTo>
                    <a:pt x="1024490" y="268188"/>
                  </a:lnTo>
                  <a:lnTo>
                    <a:pt x="1034399" y="223794"/>
                  </a:lnTo>
                  <a:lnTo>
                    <a:pt x="1050320" y="182009"/>
                  </a:lnTo>
                  <a:lnTo>
                    <a:pt x="1071767" y="143320"/>
                  </a:lnTo>
                  <a:lnTo>
                    <a:pt x="1098253" y="108213"/>
                  </a:lnTo>
                  <a:lnTo>
                    <a:pt x="1129293" y="77173"/>
                  </a:lnTo>
                  <a:lnTo>
                    <a:pt x="1164400" y="50687"/>
                  </a:lnTo>
                  <a:lnTo>
                    <a:pt x="1203089" y="29240"/>
                  </a:lnTo>
                  <a:lnTo>
                    <a:pt x="1244874" y="13319"/>
                  </a:lnTo>
                  <a:lnTo>
                    <a:pt x="1289268" y="3410"/>
                  </a:lnTo>
                  <a:lnTo>
                    <a:pt x="1335786" y="0"/>
                  </a:lnTo>
                  <a:lnTo>
                    <a:pt x="1382303" y="3410"/>
                  </a:lnTo>
                  <a:lnTo>
                    <a:pt x="1426697" y="13319"/>
                  </a:lnTo>
                  <a:lnTo>
                    <a:pt x="1468482" y="29240"/>
                  </a:lnTo>
                  <a:lnTo>
                    <a:pt x="1507171" y="50687"/>
                  </a:lnTo>
                  <a:lnTo>
                    <a:pt x="1542278" y="77173"/>
                  </a:lnTo>
                  <a:lnTo>
                    <a:pt x="1573318" y="108213"/>
                  </a:lnTo>
                  <a:lnTo>
                    <a:pt x="1599804" y="143320"/>
                  </a:lnTo>
                  <a:lnTo>
                    <a:pt x="1621251" y="182009"/>
                  </a:lnTo>
                  <a:lnTo>
                    <a:pt x="1637172" y="223794"/>
                  </a:lnTo>
                  <a:lnTo>
                    <a:pt x="1647081" y="268188"/>
                  </a:lnTo>
                  <a:lnTo>
                    <a:pt x="1650492" y="314705"/>
                  </a:lnTo>
                  <a:lnTo>
                    <a:pt x="1647081" y="361223"/>
                  </a:lnTo>
                  <a:lnTo>
                    <a:pt x="1637172" y="405617"/>
                  </a:lnTo>
                  <a:lnTo>
                    <a:pt x="1621251" y="447402"/>
                  </a:lnTo>
                  <a:lnTo>
                    <a:pt x="1599804" y="486091"/>
                  </a:lnTo>
                  <a:lnTo>
                    <a:pt x="1573318" y="521198"/>
                  </a:lnTo>
                  <a:lnTo>
                    <a:pt x="1542278" y="552238"/>
                  </a:lnTo>
                  <a:lnTo>
                    <a:pt x="1507171" y="578724"/>
                  </a:lnTo>
                  <a:lnTo>
                    <a:pt x="1468482" y="600171"/>
                  </a:lnTo>
                  <a:lnTo>
                    <a:pt x="1426697" y="616092"/>
                  </a:lnTo>
                  <a:lnTo>
                    <a:pt x="1382303" y="626001"/>
                  </a:lnTo>
                  <a:lnTo>
                    <a:pt x="1335786" y="629412"/>
                  </a:lnTo>
                  <a:lnTo>
                    <a:pt x="1289268" y="626001"/>
                  </a:lnTo>
                  <a:lnTo>
                    <a:pt x="1244874" y="616092"/>
                  </a:lnTo>
                  <a:lnTo>
                    <a:pt x="1203089" y="600171"/>
                  </a:lnTo>
                  <a:lnTo>
                    <a:pt x="1164400" y="578724"/>
                  </a:lnTo>
                  <a:lnTo>
                    <a:pt x="1129293" y="552238"/>
                  </a:lnTo>
                  <a:lnTo>
                    <a:pt x="1098253" y="521198"/>
                  </a:lnTo>
                  <a:lnTo>
                    <a:pt x="1071767" y="486091"/>
                  </a:lnTo>
                  <a:lnTo>
                    <a:pt x="1050320" y="447402"/>
                  </a:lnTo>
                  <a:lnTo>
                    <a:pt x="1034399" y="405617"/>
                  </a:lnTo>
                  <a:lnTo>
                    <a:pt x="1024490" y="361223"/>
                  </a:lnTo>
                  <a:lnTo>
                    <a:pt x="102108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8" name="object 862"/>
            <p:cNvSpPr/>
            <p:nvPr/>
          </p:nvSpPr>
          <p:spPr>
            <a:xfrm>
              <a:off x="408492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1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9" name="object 863"/>
            <p:cNvSpPr/>
            <p:nvPr/>
          </p:nvSpPr>
          <p:spPr>
            <a:xfrm>
              <a:off x="408492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D6E2E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0" name="object 864"/>
            <p:cNvSpPr/>
            <p:nvPr/>
          </p:nvSpPr>
          <p:spPr>
            <a:xfrm>
              <a:off x="5104800" y="691956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31189" h="629920">
                  <a:moveTo>
                    <a:pt x="316229" y="0"/>
                  </a:moveTo>
                  <a:lnTo>
                    <a:pt x="314706" y="0"/>
                  </a:ln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1"/>
                  </a:lnTo>
                  <a:lnTo>
                    <a:pt x="316229" y="629411"/>
                  </a:lnTo>
                  <a:lnTo>
                    <a:pt x="362747" y="626001"/>
                  </a:lnTo>
                  <a:lnTo>
                    <a:pt x="407141" y="616092"/>
                  </a:lnTo>
                  <a:lnTo>
                    <a:pt x="448926" y="600171"/>
                  </a:lnTo>
                  <a:lnTo>
                    <a:pt x="487615" y="578724"/>
                  </a:lnTo>
                  <a:lnTo>
                    <a:pt x="522722" y="552238"/>
                  </a:lnTo>
                  <a:lnTo>
                    <a:pt x="553762" y="521198"/>
                  </a:lnTo>
                  <a:lnTo>
                    <a:pt x="580248" y="486091"/>
                  </a:lnTo>
                  <a:lnTo>
                    <a:pt x="601695" y="447402"/>
                  </a:lnTo>
                  <a:lnTo>
                    <a:pt x="617616" y="405617"/>
                  </a:lnTo>
                  <a:lnTo>
                    <a:pt x="627525" y="361223"/>
                  </a:lnTo>
                  <a:lnTo>
                    <a:pt x="630936" y="314705"/>
                  </a:lnTo>
                  <a:lnTo>
                    <a:pt x="627525" y="268188"/>
                  </a:lnTo>
                  <a:lnTo>
                    <a:pt x="617616" y="223794"/>
                  </a:lnTo>
                  <a:lnTo>
                    <a:pt x="601695" y="182009"/>
                  </a:lnTo>
                  <a:lnTo>
                    <a:pt x="580248" y="143320"/>
                  </a:lnTo>
                  <a:lnTo>
                    <a:pt x="553762" y="108213"/>
                  </a:lnTo>
                  <a:lnTo>
                    <a:pt x="522722" y="77173"/>
                  </a:lnTo>
                  <a:lnTo>
                    <a:pt x="487615" y="50687"/>
                  </a:lnTo>
                  <a:lnTo>
                    <a:pt x="448926" y="29240"/>
                  </a:lnTo>
                  <a:lnTo>
                    <a:pt x="407141" y="13319"/>
                  </a:lnTo>
                  <a:lnTo>
                    <a:pt x="362747" y="3410"/>
                  </a:lnTo>
                  <a:lnTo>
                    <a:pt x="316229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1" name="object 865"/>
            <p:cNvSpPr/>
            <p:nvPr/>
          </p:nvSpPr>
          <p:spPr>
            <a:xfrm>
              <a:off x="5104800" y="691956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31189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29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29" y="629411"/>
                  </a:lnTo>
                  <a:lnTo>
                    <a:pt x="314706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D6E2E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2" name="object 866"/>
            <p:cNvSpPr/>
            <p:nvPr/>
          </p:nvSpPr>
          <p:spPr>
            <a:xfrm>
              <a:off x="612576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314706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1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3" name="object 867"/>
            <p:cNvSpPr/>
            <p:nvPr/>
          </p:nvSpPr>
          <p:spPr>
            <a:xfrm>
              <a:off x="612576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D6E2E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4" name="object 868"/>
            <p:cNvSpPr/>
            <p:nvPr/>
          </p:nvSpPr>
          <p:spPr>
            <a:xfrm>
              <a:off x="714528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1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1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5" name="object 869"/>
            <p:cNvSpPr/>
            <p:nvPr/>
          </p:nvSpPr>
          <p:spPr>
            <a:xfrm>
              <a:off x="714528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1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D6E2E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6" name="object 870"/>
            <p:cNvSpPr/>
            <p:nvPr/>
          </p:nvSpPr>
          <p:spPr>
            <a:xfrm>
              <a:off x="408492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97" name="object 871"/>
            <p:cNvSpPr/>
            <p:nvPr/>
          </p:nvSpPr>
          <p:spPr>
            <a:xfrm>
              <a:off x="408492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8" name="object 872"/>
            <p:cNvSpPr/>
            <p:nvPr/>
          </p:nvSpPr>
          <p:spPr>
            <a:xfrm>
              <a:off x="5104800" y="42498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31189" h="629920">
                  <a:moveTo>
                    <a:pt x="316229" y="0"/>
                  </a:moveTo>
                  <a:lnTo>
                    <a:pt x="314706" y="0"/>
                  </a:ln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16229" y="629412"/>
                  </a:lnTo>
                  <a:lnTo>
                    <a:pt x="362747" y="626001"/>
                  </a:lnTo>
                  <a:lnTo>
                    <a:pt x="407141" y="616092"/>
                  </a:lnTo>
                  <a:lnTo>
                    <a:pt x="448926" y="600171"/>
                  </a:lnTo>
                  <a:lnTo>
                    <a:pt x="487615" y="578724"/>
                  </a:lnTo>
                  <a:lnTo>
                    <a:pt x="522722" y="552238"/>
                  </a:lnTo>
                  <a:lnTo>
                    <a:pt x="553762" y="521198"/>
                  </a:lnTo>
                  <a:lnTo>
                    <a:pt x="580248" y="486091"/>
                  </a:lnTo>
                  <a:lnTo>
                    <a:pt x="601695" y="447402"/>
                  </a:lnTo>
                  <a:lnTo>
                    <a:pt x="617616" y="405617"/>
                  </a:lnTo>
                  <a:lnTo>
                    <a:pt x="627525" y="361223"/>
                  </a:lnTo>
                  <a:lnTo>
                    <a:pt x="630936" y="314705"/>
                  </a:lnTo>
                  <a:lnTo>
                    <a:pt x="627525" y="268188"/>
                  </a:lnTo>
                  <a:lnTo>
                    <a:pt x="617616" y="223794"/>
                  </a:lnTo>
                  <a:lnTo>
                    <a:pt x="601695" y="182009"/>
                  </a:lnTo>
                  <a:lnTo>
                    <a:pt x="580248" y="143320"/>
                  </a:lnTo>
                  <a:lnTo>
                    <a:pt x="553762" y="108213"/>
                  </a:lnTo>
                  <a:lnTo>
                    <a:pt x="522722" y="77173"/>
                  </a:lnTo>
                  <a:lnTo>
                    <a:pt x="487615" y="50687"/>
                  </a:lnTo>
                  <a:lnTo>
                    <a:pt x="448926" y="29240"/>
                  </a:lnTo>
                  <a:lnTo>
                    <a:pt x="407141" y="13319"/>
                  </a:lnTo>
                  <a:lnTo>
                    <a:pt x="362747" y="3410"/>
                  </a:lnTo>
                  <a:lnTo>
                    <a:pt x="316229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99" name="object 873"/>
            <p:cNvSpPr/>
            <p:nvPr/>
          </p:nvSpPr>
          <p:spPr>
            <a:xfrm>
              <a:off x="5104800" y="42498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31189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29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29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0" name="object 874"/>
            <p:cNvSpPr/>
            <p:nvPr/>
          </p:nvSpPr>
          <p:spPr>
            <a:xfrm>
              <a:off x="714528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1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01" name="object 875"/>
            <p:cNvSpPr/>
            <p:nvPr/>
          </p:nvSpPr>
          <p:spPr>
            <a:xfrm>
              <a:off x="714528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1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2" name="object 876"/>
            <p:cNvSpPr/>
            <p:nvPr/>
          </p:nvSpPr>
          <p:spPr>
            <a:xfrm>
              <a:off x="633960" y="4563000"/>
              <a:ext cx="6509880" cy="2670120"/>
            </a:xfrm>
            <a:custGeom>
              <a:avLst/>
              <a:gdLst>
                <a:gd name="textAreaLeft" fmla="*/ 0 w 6509880"/>
                <a:gd name="textAreaRight" fmla="*/ 6510600 w 6509880"/>
                <a:gd name="textAreaTop" fmla="*/ 0 h 2670120"/>
                <a:gd name="textAreaBottom" fmla="*/ 2670840 h 2670120"/>
              </a:gdLst>
              <a:ahLst/>
              <a:cxnLst/>
              <a:rect l="textAreaLeft" t="textAreaTop" r="textAreaRight" b="textAreaBottom"/>
              <a:pathLst>
                <a:path w="6510655" h="2670809">
                  <a:moveTo>
                    <a:pt x="389839" y="1335024"/>
                  </a:moveTo>
                  <a:lnTo>
                    <a:pt x="377139" y="1328674"/>
                  </a:lnTo>
                  <a:lnTo>
                    <a:pt x="313639" y="1296924"/>
                  </a:lnTo>
                  <a:lnTo>
                    <a:pt x="313639" y="1328674"/>
                  </a:lnTo>
                  <a:lnTo>
                    <a:pt x="0" y="1328674"/>
                  </a:lnTo>
                  <a:lnTo>
                    <a:pt x="0" y="1341374"/>
                  </a:lnTo>
                  <a:lnTo>
                    <a:pt x="313639" y="1341374"/>
                  </a:lnTo>
                  <a:lnTo>
                    <a:pt x="313639" y="1373124"/>
                  </a:lnTo>
                  <a:lnTo>
                    <a:pt x="377139" y="1341374"/>
                  </a:lnTo>
                  <a:lnTo>
                    <a:pt x="389839" y="1335024"/>
                  </a:lnTo>
                  <a:close/>
                </a:path>
                <a:path w="6510655" h="2670809">
                  <a:moveTo>
                    <a:pt x="2430526" y="1335024"/>
                  </a:moveTo>
                  <a:lnTo>
                    <a:pt x="2417826" y="1328674"/>
                  </a:lnTo>
                  <a:lnTo>
                    <a:pt x="2354326" y="1296924"/>
                  </a:lnTo>
                  <a:lnTo>
                    <a:pt x="2354326" y="1328674"/>
                  </a:lnTo>
                  <a:lnTo>
                    <a:pt x="2040636" y="1328674"/>
                  </a:lnTo>
                  <a:lnTo>
                    <a:pt x="2040636" y="1341374"/>
                  </a:lnTo>
                  <a:lnTo>
                    <a:pt x="2354326" y="1341374"/>
                  </a:lnTo>
                  <a:lnTo>
                    <a:pt x="2354326" y="1373124"/>
                  </a:lnTo>
                  <a:lnTo>
                    <a:pt x="2417826" y="1341374"/>
                  </a:lnTo>
                  <a:lnTo>
                    <a:pt x="2430526" y="1335024"/>
                  </a:lnTo>
                  <a:close/>
                </a:path>
                <a:path w="6510655" h="2670809">
                  <a:moveTo>
                    <a:pt x="3449701" y="2670429"/>
                  </a:moveTo>
                  <a:lnTo>
                    <a:pt x="3442805" y="2621788"/>
                  </a:lnTo>
                  <a:lnTo>
                    <a:pt x="3437763" y="2586101"/>
                  </a:lnTo>
                  <a:lnTo>
                    <a:pt x="3411575" y="2604185"/>
                  </a:lnTo>
                  <a:lnTo>
                    <a:pt x="2749931" y="1646936"/>
                  </a:lnTo>
                  <a:lnTo>
                    <a:pt x="2739517" y="1654048"/>
                  </a:lnTo>
                  <a:lnTo>
                    <a:pt x="3401110" y="2611399"/>
                  </a:lnTo>
                  <a:lnTo>
                    <a:pt x="3375025" y="2629408"/>
                  </a:lnTo>
                  <a:lnTo>
                    <a:pt x="3449701" y="2670429"/>
                  </a:lnTo>
                  <a:close/>
                </a:path>
                <a:path w="6510655" h="2670809">
                  <a:moveTo>
                    <a:pt x="3449701" y="0"/>
                  </a:moveTo>
                  <a:lnTo>
                    <a:pt x="3375025" y="41021"/>
                  </a:lnTo>
                  <a:lnTo>
                    <a:pt x="3401110" y="59042"/>
                  </a:lnTo>
                  <a:lnTo>
                    <a:pt x="2739517" y="1016381"/>
                  </a:lnTo>
                  <a:lnTo>
                    <a:pt x="2749931" y="1023620"/>
                  </a:lnTo>
                  <a:lnTo>
                    <a:pt x="3411639" y="66306"/>
                  </a:lnTo>
                  <a:lnTo>
                    <a:pt x="3437763" y="84328"/>
                  </a:lnTo>
                  <a:lnTo>
                    <a:pt x="3442805" y="48641"/>
                  </a:lnTo>
                  <a:lnTo>
                    <a:pt x="3449701" y="0"/>
                  </a:lnTo>
                  <a:close/>
                </a:path>
                <a:path w="6510655" h="2670809">
                  <a:moveTo>
                    <a:pt x="6510274" y="1335024"/>
                  </a:moveTo>
                  <a:lnTo>
                    <a:pt x="6497574" y="1328674"/>
                  </a:lnTo>
                  <a:lnTo>
                    <a:pt x="6434074" y="1296924"/>
                  </a:lnTo>
                  <a:lnTo>
                    <a:pt x="6434074" y="1328674"/>
                  </a:lnTo>
                  <a:lnTo>
                    <a:pt x="3060192" y="1328674"/>
                  </a:lnTo>
                  <a:lnTo>
                    <a:pt x="3060192" y="1341374"/>
                  </a:lnTo>
                  <a:lnTo>
                    <a:pt x="6434074" y="1341374"/>
                  </a:lnTo>
                  <a:lnTo>
                    <a:pt x="6434074" y="1373124"/>
                  </a:lnTo>
                  <a:lnTo>
                    <a:pt x="6497574" y="1341374"/>
                  </a:lnTo>
                  <a:lnTo>
                    <a:pt x="6510274" y="1335024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03" name="object 877"/>
            <p:cNvSpPr/>
            <p:nvPr/>
          </p:nvSpPr>
          <p:spPr>
            <a:xfrm>
              <a:off x="6754320" y="4524840"/>
              <a:ext cx="389160" cy="75600"/>
            </a:xfrm>
            <a:custGeom>
              <a:avLst/>
              <a:gdLst>
                <a:gd name="textAreaLeft" fmla="*/ 0 w 389160"/>
                <a:gd name="textAreaRight" fmla="*/ 389880 w 38916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389890" h="76200">
                  <a:moveTo>
                    <a:pt x="313689" y="0"/>
                  </a:moveTo>
                  <a:lnTo>
                    <a:pt x="313689" y="76200"/>
                  </a:lnTo>
                  <a:lnTo>
                    <a:pt x="377189" y="44450"/>
                  </a:lnTo>
                  <a:lnTo>
                    <a:pt x="326389" y="44450"/>
                  </a:lnTo>
                  <a:lnTo>
                    <a:pt x="326389" y="31750"/>
                  </a:lnTo>
                  <a:lnTo>
                    <a:pt x="377189" y="31750"/>
                  </a:lnTo>
                  <a:lnTo>
                    <a:pt x="313689" y="0"/>
                  </a:lnTo>
                  <a:close/>
                </a:path>
                <a:path w="389890" h="76200">
                  <a:moveTo>
                    <a:pt x="313689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13689" y="44450"/>
                  </a:lnTo>
                  <a:lnTo>
                    <a:pt x="313689" y="31750"/>
                  </a:lnTo>
                  <a:close/>
                </a:path>
                <a:path w="389890" h="76200">
                  <a:moveTo>
                    <a:pt x="377189" y="31750"/>
                  </a:moveTo>
                  <a:lnTo>
                    <a:pt x="326389" y="31750"/>
                  </a:lnTo>
                  <a:lnTo>
                    <a:pt x="326389" y="44450"/>
                  </a:lnTo>
                  <a:lnTo>
                    <a:pt x="377189" y="44450"/>
                  </a:lnTo>
                  <a:lnTo>
                    <a:pt x="389889" y="38100"/>
                  </a:lnTo>
                  <a:lnTo>
                    <a:pt x="377189" y="3175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04" name="object 878"/>
            <p:cNvSpPr/>
            <p:nvPr/>
          </p:nvSpPr>
          <p:spPr>
            <a:xfrm>
              <a:off x="6658200" y="4781160"/>
              <a:ext cx="754920" cy="804600"/>
            </a:xfrm>
            <a:custGeom>
              <a:avLst/>
              <a:gdLst>
                <a:gd name="textAreaLeft" fmla="*/ 0 w 754920"/>
                <a:gd name="textAreaRight" fmla="*/ 755640 w 754920"/>
                <a:gd name="textAreaTop" fmla="*/ 0 h 804600"/>
                <a:gd name="textAreaBottom" fmla="*/ 805320 h 804600"/>
              </a:gdLst>
              <a:ahLst/>
              <a:cxnLst/>
              <a:rect l="textAreaLeft" t="textAreaTop" r="textAreaRight" b="textAreaBottom"/>
              <a:pathLst>
                <a:path w="755650" h="805179">
                  <a:moveTo>
                    <a:pt x="698703" y="753627"/>
                  </a:moveTo>
                  <a:lnTo>
                    <a:pt x="675513" y="775335"/>
                  </a:lnTo>
                  <a:lnTo>
                    <a:pt x="755396" y="804926"/>
                  </a:lnTo>
                  <a:lnTo>
                    <a:pt x="742909" y="762888"/>
                  </a:lnTo>
                  <a:lnTo>
                    <a:pt x="707390" y="762888"/>
                  </a:lnTo>
                  <a:lnTo>
                    <a:pt x="698703" y="753627"/>
                  </a:lnTo>
                  <a:close/>
                </a:path>
                <a:path w="755650" h="805179">
                  <a:moveTo>
                    <a:pt x="707952" y="744969"/>
                  </a:moveTo>
                  <a:lnTo>
                    <a:pt x="698703" y="753627"/>
                  </a:lnTo>
                  <a:lnTo>
                    <a:pt x="707390" y="762888"/>
                  </a:lnTo>
                  <a:lnTo>
                    <a:pt x="716661" y="754253"/>
                  </a:lnTo>
                  <a:lnTo>
                    <a:pt x="707952" y="744969"/>
                  </a:lnTo>
                  <a:close/>
                </a:path>
                <a:path w="755650" h="805179">
                  <a:moveTo>
                    <a:pt x="731139" y="723265"/>
                  </a:moveTo>
                  <a:lnTo>
                    <a:pt x="707952" y="744969"/>
                  </a:lnTo>
                  <a:lnTo>
                    <a:pt x="716661" y="754253"/>
                  </a:lnTo>
                  <a:lnTo>
                    <a:pt x="707390" y="762888"/>
                  </a:lnTo>
                  <a:lnTo>
                    <a:pt x="742909" y="762888"/>
                  </a:lnTo>
                  <a:lnTo>
                    <a:pt x="731139" y="723265"/>
                  </a:lnTo>
                  <a:close/>
                </a:path>
                <a:path w="755650" h="805179">
                  <a:moveTo>
                    <a:pt x="9144" y="0"/>
                  </a:moveTo>
                  <a:lnTo>
                    <a:pt x="0" y="8636"/>
                  </a:lnTo>
                  <a:lnTo>
                    <a:pt x="698703" y="753627"/>
                  </a:lnTo>
                  <a:lnTo>
                    <a:pt x="707952" y="744969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05" name="object 879"/>
            <p:cNvSpPr/>
            <p:nvPr/>
          </p:nvSpPr>
          <p:spPr>
            <a:xfrm>
              <a:off x="4713840" y="4524840"/>
              <a:ext cx="1410120" cy="75600"/>
            </a:xfrm>
            <a:custGeom>
              <a:avLst/>
              <a:gdLst>
                <a:gd name="textAreaLeft" fmla="*/ 0 w 1410120"/>
                <a:gd name="textAreaRight" fmla="*/ 1410840 w 141012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1410970" h="76200">
                  <a:moveTo>
                    <a:pt x="389890" y="38100"/>
                  </a:moveTo>
                  <a:lnTo>
                    <a:pt x="377190" y="31750"/>
                  </a:lnTo>
                  <a:lnTo>
                    <a:pt x="313690" y="0"/>
                  </a:lnTo>
                  <a:lnTo>
                    <a:pt x="31369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76200"/>
                  </a:lnTo>
                  <a:lnTo>
                    <a:pt x="377190" y="44450"/>
                  </a:lnTo>
                  <a:lnTo>
                    <a:pt x="389890" y="38100"/>
                  </a:lnTo>
                  <a:close/>
                </a:path>
                <a:path w="1410970" h="76200">
                  <a:moveTo>
                    <a:pt x="1410970" y="38100"/>
                  </a:moveTo>
                  <a:lnTo>
                    <a:pt x="1398270" y="31750"/>
                  </a:lnTo>
                  <a:lnTo>
                    <a:pt x="1334770" y="0"/>
                  </a:lnTo>
                  <a:lnTo>
                    <a:pt x="1334770" y="31750"/>
                  </a:lnTo>
                  <a:lnTo>
                    <a:pt x="1021080" y="31750"/>
                  </a:lnTo>
                  <a:lnTo>
                    <a:pt x="1021080" y="44450"/>
                  </a:lnTo>
                  <a:lnTo>
                    <a:pt x="1334770" y="44450"/>
                  </a:lnTo>
                  <a:lnTo>
                    <a:pt x="1334770" y="76200"/>
                  </a:lnTo>
                  <a:lnTo>
                    <a:pt x="1398270" y="44450"/>
                  </a:lnTo>
                  <a:lnTo>
                    <a:pt x="1410970" y="3810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06" name="object 880"/>
            <p:cNvSpPr/>
            <p:nvPr/>
          </p:nvSpPr>
          <p:spPr>
            <a:xfrm>
              <a:off x="4713840" y="7194960"/>
              <a:ext cx="2430000" cy="75600"/>
            </a:xfrm>
            <a:custGeom>
              <a:avLst/>
              <a:gdLst>
                <a:gd name="textAreaLeft" fmla="*/ 0 w 2430000"/>
                <a:gd name="textAreaRight" fmla="*/ 2430720 w 243000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2430779" h="76200">
                  <a:moveTo>
                    <a:pt x="389890" y="38100"/>
                  </a:moveTo>
                  <a:lnTo>
                    <a:pt x="377190" y="31750"/>
                  </a:lnTo>
                  <a:lnTo>
                    <a:pt x="313690" y="0"/>
                  </a:lnTo>
                  <a:lnTo>
                    <a:pt x="31369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76200"/>
                  </a:lnTo>
                  <a:lnTo>
                    <a:pt x="377190" y="44450"/>
                  </a:lnTo>
                  <a:lnTo>
                    <a:pt x="389890" y="38100"/>
                  </a:lnTo>
                  <a:close/>
                </a:path>
                <a:path w="2430779" h="76200">
                  <a:moveTo>
                    <a:pt x="1456690" y="38100"/>
                  </a:moveTo>
                  <a:lnTo>
                    <a:pt x="1443990" y="31750"/>
                  </a:lnTo>
                  <a:lnTo>
                    <a:pt x="1380490" y="0"/>
                  </a:lnTo>
                  <a:lnTo>
                    <a:pt x="1380490" y="31750"/>
                  </a:lnTo>
                  <a:lnTo>
                    <a:pt x="1066800" y="31750"/>
                  </a:lnTo>
                  <a:lnTo>
                    <a:pt x="1066800" y="44450"/>
                  </a:lnTo>
                  <a:lnTo>
                    <a:pt x="1380490" y="44450"/>
                  </a:lnTo>
                  <a:lnTo>
                    <a:pt x="1380490" y="76200"/>
                  </a:lnTo>
                  <a:lnTo>
                    <a:pt x="1443990" y="44450"/>
                  </a:lnTo>
                  <a:lnTo>
                    <a:pt x="1456690" y="38100"/>
                  </a:lnTo>
                  <a:close/>
                </a:path>
                <a:path w="2430779" h="76200">
                  <a:moveTo>
                    <a:pt x="2430526" y="38100"/>
                  </a:moveTo>
                  <a:lnTo>
                    <a:pt x="2417826" y="31750"/>
                  </a:lnTo>
                  <a:lnTo>
                    <a:pt x="2354326" y="0"/>
                  </a:lnTo>
                  <a:lnTo>
                    <a:pt x="2354326" y="31750"/>
                  </a:lnTo>
                  <a:lnTo>
                    <a:pt x="2040636" y="31750"/>
                  </a:lnTo>
                  <a:lnTo>
                    <a:pt x="2040636" y="44450"/>
                  </a:lnTo>
                  <a:lnTo>
                    <a:pt x="2354326" y="44450"/>
                  </a:lnTo>
                  <a:lnTo>
                    <a:pt x="2354326" y="76200"/>
                  </a:lnTo>
                  <a:lnTo>
                    <a:pt x="2417826" y="44450"/>
                  </a:lnTo>
                  <a:lnTo>
                    <a:pt x="2430526" y="3810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61040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Ветки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object 882"/>
          <p:cNvSpPr/>
          <p:nvPr/>
        </p:nvSpPr>
        <p:spPr>
          <a:xfrm>
            <a:off x="4072320" y="7779960"/>
            <a:ext cx="1185120" cy="29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12600">
              <a:lnSpc>
                <a:spcPts val="2316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Microsoft Sans Serif"/>
              </a:rPr>
              <a:t>branch-</a:t>
            </a:r>
            <a:r>
              <a:rPr lang="en-US" sz="2000" b="0" strike="noStrike" spc="-52">
                <a:solidFill>
                  <a:srgbClr val="000000"/>
                </a:solidFill>
                <a:latin typeface="Microsoft Sans Serif"/>
              </a:rPr>
              <a:t>2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object 883"/>
          <p:cNvSpPr/>
          <p:nvPr/>
        </p:nvSpPr>
        <p:spPr>
          <a:xfrm>
            <a:off x="4072320" y="3732480"/>
            <a:ext cx="1185120" cy="31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Microsoft Sans Serif"/>
              </a:rPr>
              <a:t>branch-</a:t>
            </a:r>
            <a:r>
              <a:rPr lang="en-US" sz="2000" b="0" strike="noStrike" spc="-52">
                <a:solidFill>
                  <a:srgbClr val="000000"/>
                </a:solidFill>
                <a:latin typeface="Microsoft Sans Serif"/>
              </a:rPr>
              <a:t>1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object 884"/>
          <p:cNvSpPr/>
          <p:nvPr/>
        </p:nvSpPr>
        <p:spPr>
          <a:xfrm>
            <a:off x="622800" y="6519240"/>
            <a:ext cx="977040" cy="31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lang="en-US" sz="2000" b="0" strike="noStrike" spc="-12">
                <a:solidFill>
                  <a:srgbClr val="000000"/>
                </a:solidFill>
                <a:latin typeface="Microsoft Sans Serif"/>
              </a:rPr>
              <a:t>master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object 885"/>
          <p:cNvSpPr/>
          <p:nvPr/>
        </p:nvSpPr>
        <p:spPr>
          <a:xfrm>
            <a:off x="7144200" y="5583240"/>
            <a:ext cx="630000" cy="630000"/>
          </a:xfrm>
          <a:custGeom>
            <a:avLst/>
            <a:gdLst>
              <a:gd name="textAreaLeft" fmla="*/ 0 w 630000"/>
              <a:gd name="textAreaRight" fmla="*/ 630720 w 630000"/>
              <a:gd name="textAreaTop" fmla="*/ 0 h 630000"/>
              <a:gd name="textAreaBottom" fmla="*/ 630720 h 630000"/>
            </a:gdLst>
            <a:ahLst/>
            <a:cxnLst/>
            <a:rect l="textAreaLeft" t="textAreaTop" r="textAreaRight" b="textAreaBottom"/>
            <a:pathLst>
              <a:path w="630554" h="630554">
                <a:moveTo>
                  <a:pt x="3453" y="361497"/>
                </a:moveTo>
                <a:lnTo>
                  <a:pt x="0" y="314919"/>
                </a:lnTo>
                <a:lnTo>
                  <a:pt x="3290" y="269485"/>
                </a:lnTo>
                <a:lnTo>
                  <a:pt x="12915" y="225752"/>
                </a:lnTo>
                <a:lnTo>
                  <a:pt x="28465" y="184270"/>
                </a:lnTo>
                <a:lnTo>
                  <a:pt x="49528" y="145596"/>
                </a:lnTo>
                <a:lnTo>
                  <a:pt x="75696" y="110281"/>
                </a:lnTo>
                <a:lnTo>
                  <a:pt x="106559" y="78880"/>
                </a:lnTo>
                <a:lnTo>
                  <a:pt x="141706" y="51946"/>
                </a:lnTo>
                <a:lnTo>
                  <a:pt x="180728" y="30033"/>
                </a:lnTo>
                <a:lnTo>
                  <a:pt x="223214" y="13695"/>
                </a:lnTo>
                <a:lnTo>
                  <a:pt x="268756" y="3484"/>
                </a:lnTo>
                <a:lnTo>
                  <a:pt x="315334" y="0"/>
                </a:lnTo>
                <a:lnTo>
                  <a:pt x="360768" y="3265"/>
                </a:lnTo>
                <a:lnTo>
                  <a:pt x="404504" y="12871"/>
                </a:lnTo>
                <a:lnTo>
                  <a:pt x="445989" y="28408"/>
                </a:lnTo>
                <a:lnTo>
                  <a:pt x="484669" y="49465"/>
                </a:lnTo>
                <a:lnTo>
                  <a:pt x="519992" y="75633"/>
                </a:lnTo>
                <a:lnTo>
                  <a:pt x="551406" y="106502"/>
                </a:lnTo>
                <a:lnTo>
                  <a:pt x="578356" y="141662"/>
                </a:lnTo>
                <a:lnTo>
                  <a:pt x="600289" y="180702"/>
                </a:lnTo>
                <a:lnTo>
                  <a:pt x="616654" y="223214"/>
                </a:lnTo>
                <a:lnTo>
                  <a:pt x="626896" y="268787"/>
                </a:lnTo>
                <a:lnTo>
                  <a:pt x="630349" y="315334"/>
                </a:lnTo>
                <a:lnTo>
                  <a:pt x="627058" y="360742"/>
                </a:lnTo>
                <a:lnTo>
                  <a:pt x="617433" y="404457"/>
                </a:lnTo>
                <a:lnTo>
                  <a:pt x="601884" y="445926"/>
                </a:lnTo>
                <a:lnTo>
                  <a:pt x="580820" y="484594"/>
                </a:lnTo>
                <a:lnTo>
                  <a:pt x="554652" y="519909"/>
                </a:lnTo>
                <a:lnTo>
                  <a:pt x="523790" y="551316"/>
                </a:lnTo>
                <a:lnTo>
                  <a:pt x="488643" y="578263"/>
                </a:lnTo>
                <a:lnTo>
                  <a:pt x="449621" y="600195"/>
                </a:lnTo>
                <a:lnTo>
                  <a:pt x="407134" y="616558"/>
                </a:lnTo>
                <a:lnTo>
                  <a:pt x="361593" y="626800"/>
                </a:lnTo>
                <a:lnTo>
                  <a:pt x="315014" y="630282"/>
                </a:lnTo>
                <a:lnTo>
                  <a:pt x="269580" y="627009"/>
                </a:lnTo>
                <a:lnTo>
                  <a:pt x="225845" y="617393"/>
                </a:lnTo>
                <a:lnTo>
                  <a:pt x="184360" y="601844"/>
                </a:lnTo>
                <a:lnTo>
                  <a:pt x="145679" y="580776"/>
                </a:lnTo>
                <a:lnTo>
                  <a:pt x="110356" y="554600"/>
                </a:lnTo>
                <a:lnTo>
                  <a:pt x="78943" y="523726"/>
                </a:lnTo>
                <a:lnTo>
                  <a:pt x="51993" y="488568"/>
                </a:lnTo>
                <a:lnTo>
                  <a:pt x="30059" y="449536"/>
                </a:lnTo>
                <a:lnTo>
                  <a:pt x="13695" y="407042"/>
                </a:lnTo>
                <a:lnTo>
                  <a:pt x="3453" y="361497"/>
                </a:lnTo>
                <a:close/>
              </a:path>
            </a:pathLst>
          </a:custGeom>
          <a:noFill/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12" name="object 886"/>
          <p:cNvGrpSpPr/>
          <p:nvPr/>
        </p:nvGrpSpPr>
        <p:grpSpPr>
          <a:xfrm>
            <a:off x="633960" y="4249800"/>
            <a:ext cx="8161200" cy="3299040"/>
            <a:chOff x="633960" y="4249800"/>
            <a:chExt cx="8161200" cy="3299040"/>
          </a:xfrm>
        </p:grpSpPr>
        <p:sp>
          <p:nvSpPr>
            <p:cNvPr id="513" name="object 887"/>
            <p:cNvSpPr/>
            <p:nvPr/>
          </p:nvSpPr>
          <p:spPr>
            <a:xfrm>
              <a:off x="612576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314706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14" name="object 888"/>
            <p:cNvSpPr/>
            <p:nvPr/>
          </p:nvSpPr>
          <p:spPr>
            <a:xfrm>
              <a:off x="612576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5" name="object 889"/>
            <p:cNvSpPr/>
            <p:nvPr/>
          </p:nvSpPr>
          <p:spPr>
            <a:xfrm>
              <a:off x="1024920" y="558468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19" h="629920">
                  <a:moveTo>
                    <a:pt x="0" y="314705"/>
                  </a:moveTo>
                  <a:lnTo>
                    <a:pt x="3412" y="268188"/>
                  </a:lnTo>
                  <a:lnTo>
                    <a:pt x="13323" y="223794"/>
                  </a:lnTo>
                  <a:lnTo>
                    <a:pt x="29248" y="182009"/>
                  </a:lnTo>
                  <a:lnTo>
                    <a:pt x="50699" y="143320"/>
                  </a:lnTo>
                  <a:lnTo>
                    <a:pt x="77190" y="108213"/>
                  </a:lnTo>
                  <a:lnTo>
                    <a:pt x="108233" y="77173"/>
                  </a:lnTo>
                  <a:lnTo>
                    <a:pt x="143343" y="50687"/>
                  </a:lnTo>
                  <a:lnTo>
                    <a:pt x="182031" y="29240"/>
                  </a:lnTo>
                  <a:lnTo>
                    <a:pt x="223812" y="13319"/>
                  </a:lnTo>
                  <a:lnTo>
                    <a:pt x="268199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1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99" y="626001"/>
                  </a:lnTo>
                  <a:lnTo>
                    <a:pt x="223812" y="616092"/>
                  </a:lnTo>
                  <a:lnTo>
                    <a:pt x="182031" y="600171"/>
                  </a:lnTo>
                  <a:lnTo>
                    <a:pt x="143343" y="578724"/>
                  </a:lnTo>
                  <a:lnTo>
                    <a:pt x="108233" y="552238"/>
                  </a:lnTo>
                  <a:lnTo>
                    <a:pt x="77190" y="521198"/>
                  </a:lnTo>
                  <a:lnTo>
                    <a:pt x="50699" y="486091"/>
                  </a:lnTo>
                  <a:lnTo>
                    <a:pt x="29248" y="447402"/>
                  </a:lnTo>
                  <a:lnTo>
                    <a:pt x="13323" y="405617"/>
                  </a:lnTo>
                  <a:lnTo>
                    <a:pt x="3412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6" name="object 890"/>
            <p:cNvSpPr/>
            <p:nvPr/>
          </p:nvSpPr>
          <p:spPr>
            <a:xfrm>
              <a:off x="1653480" y="5859720"/>
              <a:ext cx="389160" cy="75600"/>
            </a:xfrm>
            <a:custGeom>
              <a:avLst/>
              <a:gdLst>
                <a:gd name="textAreaLeft" fmla="*/ 0 w 389160"/>
                <a:gd name="textAreaRight" fmla="*/ 389880 w 38916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389889" h="76200">
                  <a:moveTo>
                    <a:pt x="313690" y="0"/>
                  </a:moveTo>
                  <a:lnTo>
                    <a:pt x="313690" y="76200"/>
                  </a:lnTo>
                  <a:lnTo>
                    <a:pt x="377190" y="44450"/>
                  </a:lnTo>
                  <a:lnTo>
                    <a:pt x="326390" y="44450"/>
                  </a:lnTo>
                  <a:lnTo>
                    <a:pt x="326390" y="31750"/>
                  </a:lnTo>
                  <a:lnTo>
                    <a:pt x="377190" y="31750"/>
                  </a:lnTo>
                  <a:lnTo>
                    <a:pt x="313690" y="0"/>
                  </a:lnTo>
                  <a:close/>
                </a:path>
                <a:path w="389889" h="76200">
                  <a:moveTo>
                    <a:pt x="31369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31750"/>
                  </a:lnTo>
                  <a:close/>
                </a:path>
                <a:path w="389889" h="76200">
                  <a:moveTo>
                    <a:pt x="377190" y="31750"/>
                  </a:moveTo>
                  <a:lnTo>
                    <a:pt x="326390" y="31750"/>
                  </a:lnTo>
                  <a:lnTo>
                    <a:pt x="326390" y="44450"/>
                  </a:lnTo>
                  <a:lnTo>
                    <a:pt x="377190" y="44450"/>
                  </a:lnTo>
                  <a:lnTo>
                    <a:pt x="389890" y="38100"/>
                  </a:lnTo>
                  <a:lnTo>
                    <a:pt x="37719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17" name="object 891"/>
            <p:cNvSpPr/>
            <p:nvPr/>
          </p:nvSpPr>
          <p:spPr>
            <a:xfrm>
              <a:off x="2044440" y="5584680"/>
              <a:ext cx="1650240" cy="629280"/>
            </a:xfrm>
            <a:custGeom>
              <a:avLst/>
              <a:gdLst>
                <a:gd name="textAreaLeft" fmla="*/ 0 w 1650240"/>
                <a:gd name="textAreaRight" fmla="*/ 1650960 w 165024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165100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30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30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  <a:path w="1651000" h="629920">
                  <a:moveTo>
                    <a:pt x="1021080" y="314705"/>
                  </a:moveTo>
                  <a:lnTo>
                    <a:pt x="1024490" y="268188"/>
                  </a:lnTo>
                  <a:lnTo>
                    <a:pt x="1034399" y="223794"/>
                  </a:lnTo>
                  <a:lnTo>
                    <a:pt x="1050320" y="182009"/>
                  </a:lnTo>
                  <a:lnTo>
                    <a:pt x="1071767" y="143320"/>
                  </a:lnTo>
                  <a:lnTo>
                    <a:pt x="1098253" y="108213"/>
                  </a:lnTo>
                  <a:lnTo>
                    <a:pt x="1129293" y="77173"/>
                  </a:lnTo>
                  <a:lnTo>
                    <a:pt x="1164400" y="50687"/>
                  </a:lnTo>
                  <a:lnTo>
                    <a:pt x="1203089" y="29240"/>
                  </a:lnTo>
                  <a:lnTo>
                    <a:pt x="1244874" y="13319"/>
                  </a:lnTo>
                  <a:lnTo>
                    <a:pt x="1289268" y="3410"/>
                  </a:lnTo>
                  <a:lnTo>
                    <a:pt x="1335786" y="0"/>
                  </a:lnTo>
                  <a:lnTo>
                    <a:pt x="1382303" y="3410"/>
                  </a:lnTo>
                  <a:lnTo>
                    <a:pt x="1426697" y="13319"/>
                  </a:lnTo>
                  <a:lnTo>
                    <a:pt x="1468482" y="29240"/>
                  </a:lnTo>
                  <a:lnTo>
                    <a:pt x="1507171" y="50687"/>
                  </a:lnTo>
                  <a:lnTo>
                    <a:pt x="1542278" y="77173"/>
                  </a:lnTo>
                  <a:lnTo>
                    <a:pt x="1573318" y="108213"/>
                  </a:lnTo>
                  <a:lnTo>
                    <a:pt x="1599804" y="143320"/>
                  </a:lnTo>
                  <a:lnTo>
                    <a:pt x="1621251" y="182009"/>
                  </a:lnTo>
                  <a:lnTo>
                    <a:pt x="1637172" y="223794"/>
                  </a:lnTo>
                  <a:lnTo>
                    <a:pt x="1647081" y="268188"/>
                  </a:lnTo>
                  <a:lnTo>
                    <a:pt x="1650492" y="314705"/>
                  </a:lnTo>
                  <a:lnTo>
                    <a:pt x="1647081" y="361223"/>
                  </a:lnTo>
                  <a:lnTo>
                    <a:pt x="1637172" y="405617"/>
                  </a:lnTo>
                  <a:lnTo>
                    <a:pt x="1621251" y="447402"/>
                  </a:lnTo>
                  <a:lnTo>
                    <a:pt x="1599804" y="486091"/>
                  </a:lnTo>
                  <a:lnTo>
                    <a:pt x="1573318" y="521198"/>
                  </a:lnTo>
                  <a:lnTo>
                    <a:pt x="1542278" y="552238"/>
                  </a:lnTo>
                  <a:lnTo>
                    <a:pt x="1507171" y="578724"/>
                  </a:lnTo>
                  <a:lnTo>
                    <a:pt x="1468482" y="600171"/>
                  </a:lnTo>
                  <a:lnTo>
                    <a:pt x="1426697" y="616092"/>
                  </a:lnTo>
                  <a:lnTo>
                    <a:pt x="1382303" y="626001"/>
                  </a:lnTo>
                  <a:lnTo>
                    <a:pt x="1335786" y="629412"/>
                  </a:lnTo>
                  <a:lnTo>
                    <a:pt x="1289268" y="626001"/>
                  </a:lnTo>
                  <a:lnTo>
                    <a:pt x="1244874" y="616092"/>
                  </a:lnTo>
                  <a:lnTo>
                    <a:pt x="1203089" y="600171"/>
                  </a:lnTo>
                  <a:lnTo>
                    <a:pt x="1164400" y="578724"/>
                  </a:lnTo>
                  <a:lnTo>
                    <a:pt x="1129293" y="552238"/>
                  </a:lnTo>
                  <a:lnTo>
                    <a:pt x="1098253" y="521198"/>
                  </a:lnTo>
                  <a:lnTo>
                    <a:pt x="1071767" y="486091"/>
                  </a:lnTo>
                  <a:lnTo>
                    <a:pt x="1050320" y="447402"/>
                  </a:lnTo>
                  <a:lnTo>
                    <a:pt x="1034399" y="405617"/>
                  </a:lnTo>
                  <a:lnTo>
                    <a:pt x="1024490" y="361223"/>
                  </a:lnTo>
                  <a:lnTo>
                    <a:pt x="102108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8" name="object 892"/>
            <p:cNvSpPr/>
            <p:nvPr/>
          </p:nvSpPr>
          <p:spPr>
            <a:xfrm>
              <a:off x="408492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1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9" name="object 893"/>
            <p:cNvSpPr/>
            <p:nvPr/>
          </p:nvSpPr>
          <p:spPr>
            <a:xfrm>
              <a:off x="408492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D6E2E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0" name="object 894"/>
            <p:cNvSpPr/>
            <p:nvPr/>
          </p:nvSpPr>
          <p:spPr>
            <a:xfrm>
              <a:off x="5104800" y="691956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31189" h="629920">
                  <a:moveTo>
                    <a:pt x="316229" y="0"/>
                  </a:moveTo>
                  <a:lnTo>
                    <a:pt x="314706" y="0"/>
                  </a:ln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1"/>
                  </a:lnTo>
                  <a:lnTo>
                    <a:pt x="316229" y="629411"/>
                  </a:lnTo>
                  <a:lnTo>
                    <a:pt x="362747" y="626001"/>
                  </a:lnTo>
                  <a:lnTo>
                    <a:pt x="407141" y="616092"/>
                  </a:lnTo>
                  <a:lnTo>
                    <a:pt x="448926" y="600171"/>
                  </a:lnTo>
                  <a:lnTo>
                    <a:pt x="487615" y="578724"/>
                  </a:lnTo>
                  <a:lnTo>
                    <a:pt x="522722" y="552238"/>
                  </a:lnTo>
                  <a:lnTo>
                    <a:pt x="553762" y="521198"/>
                  </a:lnTo>
                  <a:lnTo>
                    <a:pt x="580248" y="486091"/>
                  </a:lnTo>
                  <a:lnTo>
                    <a:pt x="601695" y="447402"/>
                  </a:lnTo>
                  <a:lnTo>
                    <a:pt x="617616" y="405617"/>
                  </a:lnTo>
                  <a:lnTo>
                    <a:pt x="627525" y="361223"/>
                  </a:lnTo>
                  <a:lnTo>
                    <a:pt x="630936" y="314705"/>
                  </a:lnTo>
                  <a:lnTo>
                    <a:pt x="627525" y="268188"/>
                  </a:lnTo>
                  <a:lnTo>
                    <a:pt x="617616" y="223794"/>
                  </a:lnTo>
                  <a:lnTo>
                    <a:pt x="601695" y="182009"/>
                  </a:lnTo>
                  <a:lnTo>
                    <a:pt x="580248" y="143320"/>
                  </a:lnTo>
                  <a:lnTo>
                    <a:pt x="553762" y="108213"/>
                  </a:lnTo>
                  <a:lnTo>
                    <a:pt x="522722" y="77173"/>
                  </a:lnTo>
                  <a:lnTo>
                    <a:pt x="487615" y="50687"/>
                  </a:lnTo>
                  <a:lnTo>
                    <a:pt x="448926" y="29240"/>
                  </a:lnTo>
                  <a:lnTo>
                    <a:pt x="407141" y="13319"/>
                  </a:lnTo>
                  <a:lnTo>
                    <a:pt x="362747" y="3410"/>
                  </a:lnTo>
                  <a:lnTo>
                    <a:pt x="316229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1" name="object 895"/>
            <p:cNvSpPr/>
            <p:nvPr/>
          </p:nvSpPr>
          <p:spPr>
            <a:xfrm>
              <a:off x="5104800" y="691956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31189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29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29" y="629411"/>
                  </a:lnTo>
                  <a:lnTo>
                    <a:pt x="314706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D6E2E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2" name="object 896"/>
            <p:cNvSpPr/>
            <p:nvPr/>
          </p:nvSpPr>
          <p:spPr>
            <a:xfrm>
              <a:off x="612576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314706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1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3" name="object 897"/>
            <p:cNvSpPr/>
            <p:nvPr/>
          </p:nvSpPr>
          <p:spPr>
            <a:xfrm>
              <a:off x="612576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D6E2E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4" name="object 898"/>
            <p:cNvSpPr/>
            <p:nvPr/>
          </p:nvSpPr>
          <p:spPr>
            <a:xfrm>
              <a:off x="714528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1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1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5" name="object 899"/>
            <p:cNvSpPr/>
            <p:nvPr/>
          </p:nvSpPr>
          <p:spPr>
            <a:xfrm>
              <a:off x="714528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1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D6E2E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6" name="object 900"/>
            <p:cNvSpPr/>
            <p:nvPr/>
          </p:nvSpPr>
          <p:spPr>
            <a:xfrm>
              <a:off x="8164800" y="691956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31190" h="629920">
                  <a:moveTo>
                    <a:pt x="316229" y="0"/>
                  </a:moveTo>
                  <a:lnTo>
                    <a:pt x="314705" y="0"/>
                  </a:ln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1"/>
                  </a:lnTo>
                  <a:lnTo>
                    <a:pt x="316229" y="629411"/>
                  </a:lnTo>
                  <a:lnTo>
                    <a:pt x="362747" y="626001"/>
                  </a:lnTo>
                  <a:lnTo>
                    <a:pt x="407141" y="616092"/>
                  </a:lnTo>
                  <a:lnTo>
                    <a:pt x="448926" y="600171"/>
                  </a:lnTo>
                  <a:lnTo>
                    <a:pt x="487615" y="578724"/>
                  </a:lnTo>
                  <a:lnTo>
                    <a:pt x="522722" y="552238"/>
                  </a:lnTo>
                  <a:lnTo>
                    <a:pt x="553762" y="521198"/>
                  </a:lnTo>
                  <a:lnTo>
                    <a:pt x="580248" y="486091"/>
                  </a:lnTo>
                  <a:lnTo>
                    <a:pt x="601695" y="447402"/>
                  </a:lnTo>
                  <a:lnTo>
                    <a:pt x="617616" y="405617"/>
                  </a:lnTo>
                  <a:lnTo>
                    <a:pt x="627525" y="361223"/>
                  </a:lnTo>
                  <a:lnTo>
                    <a:pt x="630936" y="314705"/>
                  </a:lnTo>
                  <a:lnTo>
                    <a:pt x="627525" y="268188"/>
                  </a:lnTo>
                  <a:lnTo>
                    <a:pt x="617616" y="223794"/>
                  </a:lnTo>
                  <a:lnTo>
                    <a:pt x="601695" y="182009"/>
                  </a:lnTo>
                  <a:lnTo>
                    <a:pt x="580248" y="143320"/>
                  </a:lnTo>
                  <a:lnTo>
                    <a:pt x="553762" y="108213"/>
                  </a:lnTo>
                  <a:lnTo>
                    <a:pt x="522722" y="77173"/>
                  </a:lnTo>
                  <a:lnTo>
                    <a:pt x="487615" y="50687"/>
                  </a:lnTo>
                  <a:lnTo>
                    <a:pt x="448926" y="29240"/>
                  </a:lnTo>
                  <a:lnTo>
                    <a:pt x="407141" y="13319"/>
                  </a:lnTo>
                  <a:lnTo>
                    <a:pt x="362747" y="3410"/>
                  </a:lnTo>
                  <a:lnTo>
                    <a:pt x="316229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7" name="object 901"/>
            <p:cNvSpPr/>
            <p:nvPr/>
          </p:nvSpPr>
          <p:spPr>
            <a:xfrm>
              <a:off x="8164800" y="691956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3119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16229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29" y="629411"/>
                  </a:lnTo>
                  <a:lnTo>
                    <a:pt x="314705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D6E2E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8" name="object 902"/>
            <p:cNvSpPr/>
            <p:nvPr/>
          </p:nvSpPr>
          <p:spPr>
            <a:xfrm>
              <a:off x="408492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9" name="object 903"/>
            <p:cNvSpPr/>
            <p:nvPr/>
          </p:nvSpPr>
          <p:spPr>
            <a:xfrm>
              <a:off x="408492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0" name="object 904"/>
            <p:cNvSpPr/>
            <p:nvPr/>
          </p:nvSpPr>
          <p:spPr>
            <a:xfrm>
              <a:off x="5104800" y="42498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31189" h="629920">
                  <a:moveTo>
                    <a:pt x="316229" y="0"/>
                  </a:moveTo>
                  <a:lnTo>
                    <a:pt x="314706" y="0"/>
                  </a:ln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16229" y="629412"/>
                  </a:lnTo>
                  <a:lnTo>
                    <a:pt x="362747" y="626001"/>
                  </a:lnTo>
                  <a:lnTo>
                    <a:pt x="407141" y="616092"/>
                  </a:lnTo>
                  <a:lnTo>
                    <a:pt x="448926" y="600171"/>
                  </a:lnTo>
                  <a:lnTo>
                    <a:pt x="487615" y="578724"/>
                  </a:lnTo>
                  <a:lnTo>
                    <a:pt x="522722" y="552238"/>
                  </a:lnTo>
                  <a:lnTo>
                    <a:pt x="553762" y="521198"/>
                  </a:lnTo>
                  <a:lnTo>
                    <a:pt x="580248" y="486091"/>
                  </a:lnTo>
                  <a:lnTo>
                    <a:pt x="601695" y="447402"/>
                  </a:lnTo>
                  <a:lnTo>
                    <a:pt x="617616" y="405617"/>
                  </a:lnTo>
                  <a:lnTo>
                    <a:pt x="627525" y="361223"/>
                  </a:lnTo>
                  <a:lnTo>
                    <a:pt x="630936" y="314705"/>
                  </a:lnTo>
                  <a:lnTo>
                    <a:pt x="627525" y="268188"/>
                  </a:lnTo>
                  <a:lnTo>
                    <a:pt x="617616" y="223794"/>
                  </a:lnTo>
                  <a:lnTo>
                    <a:pt x="601695" y="182009"/>
                  </a:lnTo>
                  <a:lnTo>
                    <a:pt x="580248" y="143320"/>
                  </a:lnTo>
                  <a:lnTo>
                    <a:pt x="553762" y="108213"/>
                  </a:lnTo>
                  <a:lnTo>
                    <a:pt x="522722" y="77173"/>
                  </a:lnTo>
                  <a:lnTo>
                    <a:pt x="487615" y="50687"/>
                  </a:lnTo>
                  <a:lnTo>
                    <a:pt x="448926" y="29240"/>
                  </a:lnTo>
                  <a:lnTo>
                    <a:pt x="407141" y="13319"/>
                  </a:lnTo>
                  <a:lnTo>
                    <a:pt x="362747" y="3410"/>
                  </a:lnTo>
                  <a:lnTo>
                    <a:pt x="316229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1" name="object 905"/>
            <p:cNvSpPr/>
            <p:nvPr/>
          </p:nvSpPr>
          <p:spPr>
            <a:xfrm>
              <a:off x="5104800" y="42498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31189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29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29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2" name="object 906"/>
            <p:cNvSpPr/>
            <p:nvPr/>
          </p:nvSpPr>
          <p:spPr>
            <a:xfrm>
              <a:off x="714528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1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3" name="object 907"/>
            <p:cNvSpPr/>
            <p:nvPr/>
          </p:nvSpPr>
          <p:spPr>
            <a:xfrm>
              <a:off x="714528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1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4" name="object 908"/>
            <p:cNvSpPr/>
            <p:nvPr/>
          </p:nvSpPr>
          <p:spPr>
            <a:xfrm>
              <a:off x="633960" y="4563000"/>
              <a:ext cx="6509880" cy="2670120"/>
            </a:xfrm>
            <a:custGeom>
              <a:avLst/>
              <a:gdLst>
                <a:gd name="textAreaLeft" fmla="*/ 0 w 6509880"/>
                <a:gd name="textAreaRight" fmla="*/ 6510600 w 6509880"/>
                <a:gd name="textAreaTop" fmla="*/ 0 h 2670120"/>
                <a:gd name="textAreaBottom" fmla="*/ 2670840 h 2670120"/>
              </a:gdLst>
              <a:ahLst/>
              <a:cxnLst/>
              <a:rect l="textAreaLeft" t="textAreaTop" r="textAreaRight" b="textAreaBottom"/>
              <a:pathLst>
                <a:path w="6510655" h="2670809">
                  <a:moveTo>
                    <a:pt x="389839" y="1335024"/>
                  </a:moveTo>
                  <a:lnTo>
                    <a:pt x="377139" y="1328674"/>
                  </a:lnTo>
                  <a:lnTo>
                    <a:pt x="313639" y="1296924"/>
                  </a:lnTo>
                  <a:lnTo>
                    <a:pt x="313639" y="1328674"/>
                  </a:lnTo>
                  <a:lnTo>
                    <a:pt x="0" y="1328674"/>
                  </a:lnTo>
                  <a:lnTo>
                    <a:pt x="0" y="1341374"/>
                  </a:lnTo>
                  <a:lnTo>
                    <a:pt x="313639" y="1341374"/>
                  </a:lnTo>
                  <a:lnTo>
                    <a:pt x="313639" y="1373124"/>
                  </a:lnTo>
                  <a:lnTo>
                    <a:pt x="377139" y="1341374"/>
                  </a:lnTo>
                  <a:lnTo>
                    <a:pt x="389839" y="1335024"/>
                  </a:lnTo>
                  <a:close/>
                </a:path>
                <a:path w="6510655" h="2670809">
                  <a:moveTo>
                    <a:pt x="2430526" y="1335024"/>
                  </a:moveTo>
                  <a:lnTo>
                    <a:pt x="2417826" y="1328674"/>
                  </a:lnTo>
                  <a:lnTo>
                    <a:pt x="2354326" y="1296924"/>
                  </a:lnTo>
                  <a:lnTo>
                    <a:pt x="2354326" y="1328674"/>
                  </a:lnTo>
                  <a:lnTo>
                    <a:pt x="2040636" y="1328674"/>
                  </a:lnTo>
                  <a:lnTo>
                    <a:pt x="2040636" y="1341374"/>
                  </a:lnTo>
                  <a:lnTo>
                    <a:pt x="2354326" y="1341374"/>
                  </a:lnTo>
                  <a:lnTo>
                    <a:pt x="2354326" y="1373124"/>
                  </a:lnTo>
                  <a:lnTo>
                    <a:pt x="2417826" y="1341374"/>
                  </a:lnTo>
                  <a:lnTo>
                    <a:pt x="2430526" y="1335024"/>
                  </a:lnTo>
                  <a:close/>
                </a:path>
                <a:path w="6510655" h="2670809">
                  <a:moveTo>
                    <a:pt x="3449701" y="2670429"/>
                  </a:moveTo>
                  <a:lnTo>
                    <a:pt x="3442805" y="2621788"/>
                  </a:lnTo>
                  <a:lnTo>
                    <a:pt x="3437763" y="2586101"/>
                  </a:lnTo>
                  <a:lnTo>
                    <a:pt x="3411575" y="2604185"/>
                  </a:lnTo>
                  <a:lnTo>
                    <a:pt x="2749931" y="1646936"/>
                  </a:lnTo>
                  <a:lnTo>
                    <a:pt x="2739517" y="1654048"/>
                  </a:lnTo>
                  <a:lnTo>
                    <a:pt x="3401110" y="2611399"/>
                  </a:lnTo>
                  <a:lnTo>
                    <a:pt x="3375025" y="2629408"/>
                  </a:lnTo>
                  <a:lnTo>
                    <a:pt x="3449701" y="2670429"/>
                  </a:lnTo>
                  <a:close/>
                </a:path>
                <a:path w="6510655" h="2670809">
                  <a:moveTo>
                    <a:pt x="3449701" y="0"/>
                  </a:moveTo>
                  <a:lnTo>
                    <a:pt x="3375025" y="41021"/>
                  </a:lnTo>
                  <a:lnTo>
                    <a:pt x="3401110" y="59042"/>
                  </a:lnTo>
                  <a:lnTo>
                    <a:pt x="2739517" y="1016381"/>
                  </a:lnTo>
                  <a:lnTo>
                    <a:pt x="2749931" y="1023620"/>
                  </a:lnTo>
                  <a:lnTo>
                    <a:pt x="3411639" y="66306"/>
                  </a:lnTo>
                  <a:lnTo>
                    <a:pt x="3437763" y="84328"/>
                  </a:lnTo>
                  <a:lnTo>
                    <a:pt x="3442805" y="48641"/>
                  </a:lnTo>
                  <a:lnTo>
                    <a:pt x="3449701" y="0"/>
                  </a:lnTo>
                  <a:close/>
                </a:path>
                <a:path w="6510655" h="2670809">
                  <a:moveTo>
                    <a:pt x="6510274" y="1335024"/>
                  </a:moveTo>
                  <a:lnTo>
                    <a:pt x="6497574" y="1328674"/>
                  </a:lnTo>
                  <a:lnTo>
                    <a:pt x="6434074" y="1296924"/>
                  </a:lnTo>
                  <a:lnTo>
                    <a:pt x="6434074" y="1328674"/>
                  </a:lnTo>
                  <a:lnTo>
                    <a:pt x="3060192" y="1328674"/>
                  </a:lnTo>
                  <a:lnTo>
                    <a:pt x="3060192" y="1341374"/>
                  </a:lnTo>
                  <a:lnTo>
                    <a:pt x="6434074" y="1341374"/>
                  </a:lnTo>
                  <a:lnTo>
                    <a:pt x="6434074" y="1373124"/>
                  </a:lnTo>
                  <a:lnTo>
                    <a:pt x="6497574" y="1341374"/>
                  </a:lnTo>
                  <a:lnTo>
                    <a:pt x="6510274" y="1335024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5" name="object 909"/>
            <p:cNvSpPr/>
            <p:nvPr/>
          </p:nvSpPr>
          <p:spPr>
            <a:xfrm>
              <a:off x="6754320" y="4524840"/>
              <a:ext cx="389160" cy="75600"/>
            </a:xfrm>
            <a:custGeom>
              <a:avLst/>
              <a:gdLst>
                <a:gd name="textAreaLeft" fmla="*/ 0 w 389160"/>
                <a:gd name="textAreaRight" fmla="*/ 389880 w 38916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389890" h="76200">
                  <a:moveTo>
                    <a:pt x="313689" y="0"/>
                  </a:moveTo>
                  <a:lnTo>
                    <a:pt x="313689" y="76200"/>
                  </a:lnTo>
                  <a:lnTo>
                    <a:pt x="377189" y="44450"/>
                  </a:lnTo>
                  <a:lnTo>
                    <a:pt x="326389" y="44450"/>
                  </a:lnTo>
                  <a:lnTo>
                    <a:pt x="326389" y="31750"/>
                  </a:lnTo>
                  <a:lnTo>
                    <a:pt x="377189" y="31750"/>
                  </a:lnTo>
                  <a:lnTo>
                    <a:pt x="313689" y="0"/>
                  </a:lnTo>
                  <a:close/>
                </a:path>
                <a:path w="389890" h="76200">
                  <a:moveTo>
                    <a:pt x="313689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13689" y="44450"/>
                  </a:lnTo>
                  <a:lnTo>
                    <a:pt x="313689" y="31750"/>
                  </a:lnTo>
                  <a:close/>
                </a:path>
                <a:path w="389890" h="76200">
                  <a:moveTo>
                    <a:pt x="377189" y="31750"/>
                  </a:moveTo>
                  <a:lnTo>
                    <a:pt x="326389" y="31750"/>
                  </a:lnTo>
                  <a:lnTo>
                    <a:pt x="326389" y="44450"/>
                  </a:lnTo>
                  <a:lnTo>
                    <a:pt x="377189" y="44450"/>
                  </a:lnTo>
                  <a:lnTo>
                    <a:pt x="389889" y="38100"/>
                  </a:lnTo>
                  <a:lnTo>
                    <a:pt x="377189" y="3175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6" name="object 910"/>
            <p:cNvSpPr/>
            <p:nvPr/>
          </p:nvSpPr>
          <p:spPr>
            <a:xfrm>
              <a:off x="6658200" y="4781160"/>
              <a:ext cx="1821240" cy="2135880"/>
            </a:xfrm>
            <a:custGeom>
              <a:avLst/>
              <a:gdLst>
                <a:gd name="textAreaLeft" fmla="*/ 0 w 1821240"/>
                <a:gd name="textAreaRight" fmla="*/ 1821960 w 1821240"/>
                <a:gd name="textAreaTop" fmla="*/ 0 h 2135880"/>
                <a:gd name="textAreaBottom" fmla="*/ 2136600 h 2135880"/>
              </a:gdLst>
              <a:ahLst/>
              <a:cxnLst/>
              <a:rect l="textAreaLeft" t="textAreaTop" r="textAreaRight" b="textAreaBottom"/>
              <a:pathLst>
                <a:path w="1821815" h="2136775">
                  <a:moveTo>
                    <a:pt x="755396" y="804926"/>
                  </a:moveTo>
                  <a:lnTo>
                    <a:pt x="742899" y="762889"/>
                  </a:lnTo>
                  <a:lnTo>
                    <a:pt x="731139" y="723265"/>
                  </a:lnTo>
                  <a:lnTo>
                    <a:pt x="707948" y="744969"/>
                  </a:lnTo>
                  <a:lnTo>
                    <a:pt x="9144" y="0"/>
                  </a:lnTo>
                  <a:lnTo>
                    <a:pt x="0" y="8636"/>
                  </a:lnTo>
                  <a:lnTo>
                    <a:pt x="698703" y="753630"/>
                  </a:lnTo>
                  <a:lnTo>
                    <a:pt x="675513" y="775335"/>
                  </a:lnTo>
                  <a:lnTo>
                    <a:pt x="755396" y="804926"/>
                  </a:lnTo>
                  <a:close/>
                </a:path>
                <a:path w="1821815" h="2136775">
                  <a:moveTo>
                    <a:pt x="1821561" y="2136648"/>
                  </a:moveTo>
                  <a:lnTo>
                    <a:pt x="1809318" y="2094230"/>
                  </a:lnTo>
                  <a:lnTo>
                    <a:pt x="1797939" y="2054733"/>
                  </a:lnTo>
                  <a:lnTo>
                    <a:pt x="1774583" y="2076246"/>
                  </a:lnTo>
                  <a:lnTo>
                    <a:pt x="1059307" y="1299972"/>
                  </a:lnTo>
                  <a:lnTo>
                    <a:pt x="1049909" y="1308608"/>
                  </a:lnTo>
                  <a:lnTo>
                    <a:pt x="1765185" y="2084895"/>
                  </a:lnTo>
                  <a:lnTo>
                    <a:pt x="1741805" y="2106422"/>
                  </a:lnTo>
                  <a:lnTo>
                    <a:pt x="1821561" y="2136648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7" name="object 911"/>
            <p:cNvSpPr/>
            <p:nvPr/>
          </p:nvSpPr>
          <p:spPr>
            <a:xfrm>
              <a:off x="4713840" y="4524840"/>
              <a:ext cx="1410120" cy="75600"/>
            </a:xfrm>
            <a:custGeom>
              <a:avLst/>
              <a:gdLst>
                <a:gd name="textAreaLeft" fmla="*/ 0 w 1410120"/>
                <a:gd name="textAreaRight" fmla="*/ 1410840 w 141012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1410970" h="76200">
                  <a:moveTo>
                    <a:pt x="389890" y="38100"/>
                  </a:moveTo>
                  <a:lnTo>
                    <a:pt x="377190" y="31750"/>
                  </a:lnTo>
                  <a:lnTo>
                    <a:pt x="313690" y="0"/>
                  </a:lnTo>
                  <a:lnTo>
                    <a:pt x="31369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76200"/>
                  </a:lnTo>
                  <a:lnTo>
                    <a:pt x="377190" y="44450"/>
                  </a:lnTo>
                  <a:lnTo>
                    <a:pt x="389890" y="38100"/>
                  </a:lnTo>
                  <a:close/>
                </a:path>
                <a:path w="1410970" h="76200">
                  <a:moveTo>
                    <a:pt x="1410970" y="38100"/>
                  </a:moveTo>
                  <a:lnTo>
                    <a:pt x="1398270" y="31750"/>
                  </a:lnTo>
                  <a:lnTo>
                    <a:pt x="1334770" y="0"/>
                  </a:lnTo>
                  <a:lnTo>
                    <a:pt x="1334770" y="31750"/>
                  </a:lnTo>
                  <a:lnTo>
                    <a:pt x="1021080" y="31750"/>
                  </a:lnTo>
                  <a:lnTo>
                    <a:pt x="1021080" y="44450"/>
                  </a:lnTo>
                  <a:lnTo>
                    <a:pt x="1334770" y="44450"/>
                  </a:lnTo>
                  <a:lnTo>
                    <a:pt x="1334770" y="76200"/>
                  </a:lnTo>
                  <a:lnTo>
                    <a:pt x="1398270" y="44450"/>
                  </a:lnTo>
                  <a:lnTo>
                    <a:pt x="1410970" y="3810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8" name="object 912"/>
            <p:cNvSpPr/>
            <p:nvPr/>
          </p:nvSpPr>
          <p:spPr>
            <a:xfrm>
              <a:off x="4713840" y="7194960"/>
              <a:ext cx="3449880" cy="75600"/>
            </a:xfrm>
            <a:custGeom>
              <a:avLst/>
              <a:gdLst>
                <a:gd name="textAreaLeft" fmla="*/ 0 w 3449880"/>
                <a:gd name="textAreaRight" fmla="*/ 3450600 w 344988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3450590" h="76200">
                  <a:moveTo>
                    <a:pt x="389890" y="38100"/>
                  </a:moveTo>
                  <a:lnTo>
                    <a:pt x="377190" y="31750"/>
                  </a:lnTo>
                  <a:lnTo>
                    <a:pt x="313690" y="0"/>
                  </a:lnTo>
                  <a:lnTo>
                    <a:pt x="31369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76200"/>
                  </a:lnTo>
                  <a:lnTo>
                    <a:pt x="377190" y="44450"/>
                  </a:lnTo>
                  <a:lnTo>
                    <a:pt x="389890" y="38100"/>
                  </a:lnTo>
                  <a:close/>
                </a:path>
                <a:path w="3450590" h="76200">
                  <a:moveTo>
                    <a:pt x="1456690" y="38100"/>
                  </a:moveTo>
                  <a:lnTo>
                    <a:pt x="1443990" y="31750"/>
                  </a:lnTo>
                  <a:lnTo>
                    <a:pt x="1380490" y="0"/>
                  </a:lnTo>
                  <a:lnTo>
                    <a:pt x="1380490" y="31750"/>
                  </a:lnTo>
                  <a:lnTo>
                    <a:pt x="1066800" y="31750"/>
                  </a:lnTo>
                  <a:lnTo>
                    <a:pt x="1066800" y="44450"/>
                  </a:lnTo>
                  <a:lnTo>
                    <a:pt x="1380490" y="44450"/>
                  </a:lnTo>
                  <a:lnTo>
                    <a:pt x="1380490" y="76200"/>
                  </a:lnTo>
                  <a:lnTo>
                    <a:pt x="1443990" y="44450"/>
                  </a:lnTo>
                  <a:lnTo>
                    <a:pt x="1456690" y="38100"/>
                  </a:lnTo>
                  <a:close/>
                </a:path>
                <a:path w="3450590" h="76200">
                  <a:moveTo>
                    <a:pt x="2430526" y="38100"/>
                  </a:moveTo>
                  <a:lnTo>
                    <a:pt x="2417826" y="31750"/>
                  </a:lnTo>
                  <a:lnTo>
                    <a:pt x="2354326" y="0"/>
                  </a:lnTo>
                  <a:lnTo>
                    <a:pt x="2354326" y="31750"/>
                  </a:lnTo>
                  <a:lnTo>
                    <a:pt x="2040636" y="31750"/>
                  </a:lnTo>
                  <a:lnTo>
                    <a:pt x="2040636" y="44450"/>
                  </a:lnTo>
                  <a:lnTo>
                    <a:pt x="2354326" y="44450"/>
                  </a:lnTo>
                  <a:lnTo>
                    <a:pt x="2354326" y="76200"/>
                  </a:lnTo>
                  <a:lnTo>
                    <a:pt x="2417826" y="44450"/>
                  </a:lnTo>
                  <a:lnTo>
                    <a:pt x="2430526" y="38100"/>
                  </a:lnTo>
                  <a:close/>
                </a:path>
                <a:path w="3450590" h="76200">
                  <a:moveTo>
                    <a:pt x="3450082" y="38100"/>
                  </a:moveTo>
                  <a:lnTo>
                    <a:pt x="3437382" y="31750"/>
                  </a:lnTo>
                  <a:lnTo>
                    <a:pt x="3373882" y="0"/>
                  </a:lnTo>
                  <a:lnTo>
                    <a:pt x="3373882" y="31750"/>
                  </a:lnTo>
                  <a:lnTo>
                    <a:pt x="3060192" y="31750"/>
                  </a:lnTo>
                  <a:lnTo>
                    <a:pt x="3060192" y="44450"/>
                  </a:lnTo>
                  <a:lnTo>
                    <a:pt x="3373882" y="44450"/>
                  </a:lnTo>
                  <a:lnTo>
                    <a:pt x="3373882" y="76200"/>
                  </a:lnTo>
                  <a:lnTo>
                    <a:pt x="3437382" y="44450"/>
                  </a:lnTo>
                  <a:lnTo>
                    <a:pt x="3450082" y="3810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39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61040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Ветки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object 914"/>
          <p:cNvSpPr/>
          <p:nvPr/>
        </p:nvSpPr>
        <p:spPr>
          <a:xfrm>
            <a:off x="4072320" y="7779960"/>
            <a:ext cx="1185120" cy="29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12600">
              <a:lnSpc>
                <a:spcPts val="2316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Microsoft Sans Serif"/>
              </a:rPr>
              <a:t>branch-</a:t>
            </a:r>
            <a:r>
              <a:rPr lang="en-US" sz="2000" b="0" strike="noStrike" spc="-52">
                <a:solidFill>
                  <a:srgbClr val="000000"/>
                </a:solidFill>
                <a:latin typeface="Microsoft Sans Serif"/>
              </a:rPr>
              <a:t>2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object 915"/>
          <p:cNvSpPr/>
          <p:nvPr/>
        </p:nvSpPr>
        <p:spPr>
          <a:xfrm>
            <a:off x="4072320" y="3732480"/>
            <a:ext cx="1185120" cy="31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Microsoft Sans Serif"/>
              </a:rPr>
              <a:t>branch-</a:t>
            </a:r>
            <a:r>
              <a:rPr lang="en-US" sz="2000" b="0" strike="noStrike" spc="-52">
                <a:solidFill>
                  <a:srgbClr val="000000"/>
                </a:solidFill>
                <a:latin typeface="Microsoft Sans Serif"/>
              </a:rPr>
              <a:t>1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object 916"/>
          <p:cNvSpPr/>
          <p:nvPr/>
        </p:nvSpPr>
        <p:spPr>
          <a:xfrm>
            <a:off x="622800" y="6519240"/>
            <a:ext cx="977040" cy="31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lang="en-US" sz="2000" b="0" strike="noStrike" spc="-12">
                <a:solidFill>
                  <a:srgbClr val="000000"/>
                </a:solidFill>
                <a:latin typeface="Microsoft Sans Serif"/>
              </a:rPr>
              <a:t>master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object 931"/>
          <p:cNvSpPr/>
          <p:nvPr/>
        </p:nvSpPr>
        <p:spPr>
          <a:xfrm>
            <a:off x="627840" y="3631680"/>
            <a:ext cx="6578092" cy="11690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Courier New"/>
              </a:rPr>
              <a:t>git</a:t>
            </a:r>
            <a:r>
              <a:rPr lang="en-US" sz="2800" b="0" strike="noStrike" spc="-2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12" dirty="0">
                <a:solidFill>
                  <a:srgbClr val="000000"/>
                </a:solidFill>
                <a:latin typeface="Courier New"/>
              </a:rPr>
              <a:t>status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271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Courier New"/>
              </a:rPr>
              <a:t>git</a:t>
            </a:r>
            <a:r>
              <a:rPr lang="en-US" sz="2800" b="0" strike="noStrike" spc="-2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latin typeface="Courier New"/>
              </a:rPr>
              <a:t>add</a:t>
            </a:r>
            <a:r>
              <a:rPr lang="en-US" sz="2800" b="0" strike="noStrike" spc="-2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52" dirty="0">
                <a:solidFill>
                  <a:srgbClr val="000000"/>
                </a:solidFill>
                <a:latin typeface="Courier New"/>
              </a:rPr>
              <a:t>.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544" name="object 932"/>
          <p:cNvGraphicFramePr/>
          <p:nvPr>
            <p:extLst>
              <p:ext uri="{D42A27DB-BD31-4B8C-83A1-F6EECF244321}">
                <p14:modId xmlns:p14="http://schemas.microsoft.com/office/powerpoint/2010/main" val="2385166061"/>
              </p:ext>
            </p:extLst>
          </p:nvPr>
        </p:nvGraphicFramePr>
        <p:xfrm>
          <a:off x="350808" y="5048916"/>
          <a:ext cx="7343953" cy="977900"/>
        </p:xfrm>
        <a:graphic>
          <a:graphicData uri="http://schemas.openxmlformats.org/drawingml/2006/table">
            <a:tbl>
              <a:tblPr/>
              <a:tblGrid>
                <a:gridCol w="1152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3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09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3520">
                <a:tc>
                  <a:txBody>
                    <a:bodyPr/>
                    <a:lstStyle/>
                    <a:p>
                      <a:pPr algn="ctr">
                        <a:lnSpc>
                          <a:spcPts val="2891"/>
                        </a:lnSpc>
                      </a:pPr>
                      <a:r>
                        <a:rPr lang="en-US" sz="2800" b="0" strike="noStrike" spc="-26" dirty="0" err="1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lang="en-US" sz="2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6200">
                        <a:lnSpc>
                          <a:spcPts val="2891"/>
                        </a:lnSpc>
                      </a:pPr>
                      <a:r>
                        <a:rPr lang="en-US" sz="2800" b="0" strike="noStrike" spc="-12">
                          <a:solidFill>
                            <a:schemeClr val="dk1"/>
                          </a:solidFill>
                          <a:latin typeface="Courier New"/>
                        </a:rPr>
                        <a:t>commit</a:t>
                      </a: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5480">
                        <a:lnSpc>
                          <a:spcPts val="2891"/>
                        </a:lnSpc>
                      </a:pPr>
                      <a:r>
                        <a:rPr lang="en-US" sz="2800" b="0" strike="noStrike" spc="-12">
                          <a:solidFill>
                            <a:schemeClr val="dk1"/>
                          </a:solidFill>
                          <a:latin typeface="Courier New"/>
                        </a:rPr>
                        <a:t>-</a:t>
                      </a:r>
                      <a:r>
                        <a:rPr lang="en-US" sz="2800" b="0" strike="noStrike" spc="-52">
                          <a:solidFill>
                            <a:schemeClr val="dk1"/>
                          </a:solidFill>
                          <a:latin typeface="Courier New"/>
                        </a:rPr>
                        <a:t>m</a:t>
                      </a: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6200">
                        <a:lnSpc>
                          <a:spcPts val="2891"/>
                        </a:lnSpc>
                      </a:pPr>
                      <a:r>
                        <a:rPr lang="en-US" sz="2800" b="0" strike="noStrike" spc="-12" dirty="0">
                          <a:solidFill>
                            <a:schemeClr val="dk1"/>
                          </a:solidFill>
                          <a:latin typeface="Courier New"/>
                        </a:rPr>
                        <a:t>'message’</a:t>
                      </a:r>
                      <a:endParaRPr lang="en-US" sz="2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52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</a:pPr>
                      <a:r>
                        <a:rPr lang="en-US" sz="2800" b="0" strike="noStrike" spc="-26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6200">
                        <a:lnSpc>
                          <a:spcPts val="3220"/>
                        </a:lnSpc>
                      </a:pPr>
                      <a:r>
                        <a:rPr lang="en-US" sz="2800" b="0" strike="noStrike" spc="-26" dirty="0">
                          <a:solidFill>
                            <a:schemeClr val="dk1"/>
                          </a:solidFill>
                          <a:latin typeface="Courier New"/>
                        </a:rPr>
                        <a:t>log</a:t>
                      </a:r>
                      <a:endParaRPr lang="en-US" sz="2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2800" b="0" strike="noStrike" spc="-1">
                        <a:solidFill>
                          <a:schemeClr val="dk1"/>
                        </a:solidFill>
                        <a:latin typeface="Times New Roman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2800" b="0" strike="noStrike" spc="-1" dirty="0">
                        <a:solidFill>
                          <a:schemeClr val="dk1"/>
                        </a:solidFill>
                        <a:latin typeface="Times New Roman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45" name="object 933"/>
          <p:cNvSpPr/>
          <p:nvPr/>
        </p:nvSpPr>
        <p:spPr>
          <a:xfrm>
            <a:off x="589680" y="6326724"/>
            <a:ext cx="7526998" cy="148158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Courier New"/>
              </a:rPr>
              <a:t>git</a:t>
            </a:r>
            <a:r>
              <a:rPr lang="en-US" sz="2800" b="0" strike="noStrike" spc="-26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latin typeface="Courier New"/>
              </a:rPr>
              <a:t>checkout</a:t>
            </a:r>
            <a:r>
              <a:rPr lang="en-US" sz="2800" b="0" strike="noStrike" spc="-26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12" dirty="0">
                <a:solidFill>
                  <a:srgbClr val="000000"/>
                </a:solidFill>
                <a:latin typeface="Courier New"/>
              </a:rPr>
              <a:t>-</a:t>
            </a:r>
            <a:r>
              <a:rPr lang="en-US" sz="2800" b="0" strike="noStrike" spc="-1" dirty="0">
                <a:solidFill>
                  <a:srgbClr val="000000"/>
                </a:solidFill>
                <a:latin typeface="Courier New"/>
              </a:rPr>
              <a:t>b</a:t>
            </a:r>
            <a:r>
              <a:rPr lang="en-US" sz="2800" b="0" strike="noStrike" spc="-2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12" dirty="0">
                <a:solidFill>
                  <a:srgbClr val="000000"/>
                </a:solidFill>
                <a:latin typeface="Courier New"/>
              </a:rPr>
              <a:t>new-branch </a:t>
            </a:r>
            <a:endParaRPr lang="en-US" sz="2800" b="0" strike="noStrike" spc="-12" dirty="0" smtClean="0">
              <a:solidFill>
                <a:srgbClr val="000000"/>
              </a:solidFill>
              <a:latin typeface="Courier New"/>
            </a:endParaRPr>
          </a:p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1" dirty="0" err="1" smtClean="0">
                <a:solidFill>
                  <a:srgbClr val="000000"/>
                </a:solidFill>
                <a:latin typeface="Courier New"/>
              </a:rPr>
              <a:t>git</a:t>
            </a:r>
            <a:r>
              <a:rPr lang="en-US" sz="2800" b="0" strike="noStrike" spc="-4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1" dirty="0" smtClean="0">
                <a:solidFill>
                  <a:srgbClr val="000000"/>
                </a:solidFill>
                <a:latin typeface="Courier New"/>
              </a:rPr>
              <a:t>checkout</a:t>
            </a:r>
            <a:r>
              <a:rPr lang="en-US" sz="2800" b="0" strike="noStrike" spc="-35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12" dirty="0" smtClean="0">
                <a:solidFill>
                  <a:srgbClr val="000000"/>
                </a:solidFill>
                <a:latin typeface="Courier New"/>
              </a:rPr>
              <a:t>main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71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Courier New"/>
              </a:rPr>
              <a:t>git</a:t>
            </a:r>
            <a:r>
              <a:rPr lang="en-US" sz="2800" b="0" strike="noStrike" spc="-15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12" dirty="0">
                <a:solidFill>
                  <a:srgbClr val="000000"/>
                </a:solidFill>
                <a:latin typeface="Courier New"/>
              </a:rPr>
              <a:t>branch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61040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Основные</a:t>
            </a:r>
            <a:r>
              <a:rPr lang="en-US" sz="6000" b="1" strike="noStrike" spc="-32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команды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592200" y="2834640"/>
            <a:ext cx="6786720" cy="2111040"/>
          </a:xfrm>
          <a:prstGeom prst="rect">
            <a:avLst/>
          </a:prstGeom>
          <a:noFill/>
          <a:ln w="0">
            <a:noFill/>
          </a:ln>
        </p:spPr>
        <p:txBody>
          <a:bodyPr lIns="0" tIns="134640" rIns="0" bIns="0" anchor="t">
            <a:noAutofit/>
          </a:bodyPr>
          <a:lstStyle/>
          <a:p>
            <a:pPr marL="12600" indent="0">
              <a:lnSpc>
                <a:spcPts val="7781"/>
              </a:lnSpc>
              <a:spcBef>
                <a:spcPts val="1060"/>
              </a:spcBef>
              <a:buNone/>
              <a:tabLst>
                <a:tab pos="0" algn="l"/>
              </a:tabLst>
            </a:pPr>
            <a:r>
              <a:rPr lang="en-US" sz="7200" b="1" strike="noStrike" spc="-12">
                <a:solidFill>
                  <a:srgbClr val="C71647"/>
                </a:solidFill>
                <a:latin typeface="Arial"/>
              </a:rPr>
              <a:t>Откладывание изменений</a:t>
            </a:r>
            <a:endParaRPr lang="en-US" sz="7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8" name="object 936"/>
          <p:cNvPicPr/>
          <p:nvPr/>
        </p:nvPicPr>
        <p:blipFill>
          <a:blip r:embed="rId2"/>
          <a:stretch/>
        </p:blipFill>
        <p:spPr>
          <a:xfrm>
            <a:off x="5558040" y="114120"/>
            <a:ext cx="4728240" cy="10057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object 958"/>
          <p:cNvSpPr/>
          <p:nvPr/>
        </p:nvSpPr>
        <p:spPr>
          <a:xfrm>
            <a:off x="627840" y="4348440"/>
            <a:ext cx="2792160" cy="318784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 algn="just">
              <a:lnSpc>
                <a:spcPct val="114000"/>
              </a:lnSpc>
              <a:spcBef>
                <a:spcPts val="96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Courier New"/>
              </a:rPr>
              <a:t>git</a:t>
            </a:r>
            <a:r>
              <a:rPr lang="en-US" sz="2800" b="0" strike="noStrike" spc="-15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12" dirty="0">
                <a:solidFill>
                  <a:srgbClr val="000000"/>
                </a:solidFill>
                <a:latin typeface="Courier New"/>
              </a:rPr>
              <a:t>stash </a:t>
            </a:r>
            <a:endParaRPr lang="en-US" sz="2800" b="0" strike="noStrike" spc="-12" dirty="0" smtClean="0">
              <a:solidFill>
                <a:srgbClr val="000000"/>
              </a:solidFill>
              <a:latin typeface="Courier New"/>
            </a:endParaRPr>
          </a:p>
          <a:p>
            <a:pPr marL="12600" algn="just">
              <a:lnSpc>
                <a:spcPct val="114000"/>
              </a:lnSpc>
              <a:spcBef>
                <a:spcPts val="96"/>
              </a:spcBef>
            </a:pPr>
            <a:r>
              <a:rPr lang="en-US" sz="2800" b="0" strike="noStrike" spc="-1" dirty="0" err="1" smtClean="0">
                <a:solidFill>
                  <a:srgbClr val="000000"/>
                </a:solidFill>
                <a:latin typeface="Courier New"/>
              </a:rPr>
              <a:t>git</a:t>
            </a:r>
            <a:r>
              <a:rPr lang="en-US" sz="2800" b="0" strike="noStrike" spc="-15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12" dirty="0">
                <a:solidFill>
                  <a:srgbClr val="000000"/>
                </a:solidFill>
                <a:latin typeface="Courier New"/>
              </a:rPr>
              <a:t>stash </a:t>
            </a:r>
            <a:endParaRPr lang="en-US" sz="2800" b="0" strike="noStrike" spc="-12" dirty="0" smtClean="0">
              <a:solidFill>
                <a:srgbClr val="000000"/>
              </a:solidFill>
              <a:latin typeface="Courier New"/>
            </a:endParaRPr>
          </a:p>
          <a:p>
            <a:pPr marL="12600" algn="just">
              <a:lnSpc>
                <a:spcPct val="114000"/>
              </a:lnSpc>
              <a:spcBef>
                <a:spcPts val="96"/>
              </a:spcBef>
            </a:pPr>
            <a:r>
              <a:rPr lang="en-US" sz="2800" b="0" strike="noStrike" spc="-1" dirty="0" err="1" smtClean="0">
                <a:solidFill>
                  <a:srgbClr val="000000"/>
                </a:solidFill>
                <a:latin typeface="Courier New"/>
              </a:rPr>
              <a:t>git</a:t>
            </a:r>
            <a:r>
              <a:rPr lang="en-US" sz="2800" b="0" strike="noStrike" spc="-2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12" dirty="0">
                <a:solidFill>
                  <a:srgbClr val="000000"/>
                </a:solidFill>
                <a:latin typeface="Courier New"/>
              </a:rPr>
              <a:t>stash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 algn="just">
              <a:lnSpc>
                <a:spcPct val="113000"/>
              </a:lnSpc>
              <a:spcBef>
                <a:spcPts val="1800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Courier New"/>
              </a:rPr>
              <a:t>git</a:t>
            </a:r>
            <a:r>
              <a:rPr lang="en-US" sz="2800" b="0" strike="noStrike" spc="-32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latin typeface="Courier New"/>
              </a:rPr>
              <a:t>stash</a:t>
            </a:r>
            <a:r>
              <a:rPr lang="en-US" sz="2800" b="0" strike="noStrike" spc="-32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26" dirty="0">
                <a:solidFill>
                  <a:srgbClr val="000000"/>
                </a:solidFill>
                <a:latin typeface="Courier New"/>
              </a:rPr>
              <a:t>pop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ourier New"/>
              </a:rPr>
              <a:t>git</a:t>
            </a:r>
            <a:r>
              <a:rPr lang="en-US" sz="2800" b="0" strike="noStrike" spc="-32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latin typeface="Courier New"/>
              </a:rPr>
              <a:t>stash</a:t>
            </a:r>
            <a:r>
              <a:rPr lang="en-US" sz="2800" b="0" strike="noStrike" spc="-32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26" dirty="0">
                <a:solidFill>
                  <a:srgbClr val="000000"/>
                </a:solidFill>
                <a:latin typeface="Courier New"/>
              </a:rPr>
              <a:t>pop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ourier New"/>
              </a:rPr>
              <a:t>git</a:t>
            </a:r>
            <a:r>
              <a:rPr lang="en-US" sz="2800" b="0" strike="noStrike" spc="-32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latin typeface="Courier New"/>
              </a:rPr>
              <a:t>stash</a:t>
            </a:r>
            <a:r>
              <a:rPr lang="en-US" sz="2800" b="0" strike="noStrike" spc="-32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26" dirty="0">
                <a:solidFill>
                  <a:srgbClr val="000000"/>
                </a:solidFill>
                <a:latin typeface="Courier New"/>
              </a:rPr>
              <a:t>pop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6422400" cy="1833840"/>
          </a:xfrm>
          <a:prstGeom prst="rect">
            <a:avLst/>
          </a:prstGeom>
          <a:noFill/>
          <a:ln w="0">
            <a:noFill/>
          </a:ln>
        </p:spPr>
        <p:txBody>
          <a:bodyPr lIns="0" tIns="116280" rIns="0" bIns="0" anchor="t">
            <a:noAutofit/>
          </a:bodyPr>
          <a:lstStyle/>
          <a:p>
            <a:pPr marL="12600" indent="0">
              <a:lnSpc>
                <a:spcPts val="6480"/>
              </a:lnSpc>
              <a:spcBef>
                <a:spcPts val="916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Принцип</a:t>
            </a:r>
            <a:r>
              <a:rPr lang="en-US" sz="6000" b="1" strike="noStrike" spc="-26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работы </a:t>
            </a: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stash</a:t>
            </a:r>
            <a:r>
              <a:rPr lang="en-US" sz="6000" b="1" strike="noStrike" spc="-80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/</a:t>
            </a:r>
            <a:r>
              <a:rPr lang="en-US" sz="6000" b="1" strike="noStrike" spc="-66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stash</a:t>
            </a:r>
            <a:r>
              <a:rPr lang="en-US" sz="6000" b="1" strike="noStrike" spc="-55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26">
                <a:solidFill>
                  <a:srgbClr val="C81D4A"/>
                </a:solidFill>
                <a:latin typeface="Arial"/>
              </a:rPr>
              <a:t>pop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object 960"/>
          <p:cNvSpPr/>
          <p:nvPr/>
        </p:nvSpPr>
        <p:spPr>
          <a:xfrm>
            <a:off x="3753719" y="6344280"/>
            <a:ext cx="3462257" cy="75600"/>
          </a:xfrm>
          <a:custGeom>
            <a:avLst/>
            <a:gdLst>
              <a:gd name="textAreaLeft" fmla="*/ 0 w 2766600"/>
              <a:gd name="textAreaRight" fmla="*/ 2767320 w 2766600"/>
              <a:gd name="textAreaTop" fmla="*/ 0 h 75600"/>
              <a:gd name="textAreaBottom" fmla="*/ 76320 h 75600"/>
            </a:gdLst>
            <a:ahLst/>
            <a:cxnLst/>
            <a:rect l="textAreaLeft" t="textAreaTop" r="textAreaRight" b="textAreaBottom"/>
            <a:pathLst>
              <a:path w="2767329" h="76200">
                <a:moveTo>
                  <a:pt x="2690749" y="0"/>
                </a:moveTo>
                <a:lnTo>
                  <a:pt x="2690749" y="76200"/>
                </a:lnTo>
                <a:lnTo>
                  <a:pt x="2754248" y="44450"/>
                </a:lnTo>
                <a:lnTo>
                  <a:pt x="2703576" y="44450"/>
                </a:lnTo>
                <a:lnTo>
                  <a:pt x="2703576" y="31750"/>
                </a:lnTo>
                <a:lnTo>
                  <a:pt x="2754248" y="31750"/>
                </a:lnTo>
                <a:lnTo>
                  <a:pt x="2690749" y="0"/>
                </a:lnTo>
                <a:close/>
              </a:path>
              <a:path w="2767329" h="76200">
                <a:moveTo>
                  <a:pt x="269074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690749" y="44450"/>
                </a:lnTo>
                <a:lnTo>
                  <a:pt x="2690749" y="31750"/>
                </a:lnTo>
                <a:close/>
              </a:path>
              <a:path w="2767329" h="76200">
                <a:moveTo>
                  <a:pt x="2754248" y="31750"/>
                </a:moveTo>
                <a:lnTo>
                  <a:pt x="2703576" y="31750"/>
                </a:lnTo>
                <a:lnTo>
                  <a:pt x="2703576" y="44450"/>
                </a:lnTo>
                <a:lnTo>
                  <a:pt x="2754248" y="44450"/>
                </a:lnTo>
                <a:lnTo>
                  <a:pt x="2766948" y="38100"/>
                </a:lnTo>
                <a:lnTo>
                  <a:pt x="2754248" y="31750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2" name="object 961"/>
          <p:cNvSpPr/>
          <p:nvPr/>
        </p:nvSpPr>
        <p:spPr>
          <a:xfrm>
            <a:off x="3753720" y="7319880"/>
            <a:ext cx="3462256" cy="98837"/>
          </a:xfrm>
          <a:custGeom>
            <a:avLst/>
            <a:gdLst>
              <a:gd name="textAreaLeft" fmla="*/ 0 w 2766600"/>
              <a:gd name="textAreaRight" fmla="*/ 2767320 w 2766600"/>
              <a:gd name="textAreaTop" fmla="*/ 0 h 75600"/>
              <a:gd name="textAreaBottom" fmla="*/ 76320 h 75600"/>
            </a:gdLst>
            <a:ahLst/>
            <a:cxnLst/>
            <a:rect l="textAreaLeft" t="textAreaTop" r="textAreaRight" b="textAreaBottom"/>
            <a:pathLst>
              <a:path w="2767329" h="76200">
                <a:moveTo>
                  <a:pt x="2690749" y="0"/>
                </a:moveTo>
                <a:lnTo>
                  <a:pt x="2690749" y="76200"/>
                </a:lnTo>
                <a:lnTo>
                  <a:pt x="2754248" y="44450"/>
                </a:lnTo>
                <a:lnTo>
                  <a:pt x="2703576" y="44450"/>
                </a:lnTo>
                <a:lnTo>
                  <a:pt x="2703576" y="31750"/>
                </a:lnTo>
                <a:lnTo>
                  <a:pt x="2754248" y="31750"/>
                </a:lnTo>
                <a:lnTo>
                  <a:pt x="2690749" y="0"/>
                </a:lnTo>
                <a:close/>
              </a:path>
              <a:path w="2767329" h="76200">
                <a:moveTo>
                  <a:pt x="269074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690749" y="44450"/>
                </a:lnTo>
                <a:lnTo>
                  <a:pt x="2690749" y="31750"/>
                </a:lnTo>
                <a:close/>
              </a:path>
              <a:path w="2767329" h="76200">
                <a:moveTo>
                  <a:pt x="2754248" y="31750"/>
                </a:moveTo>
                <a:lnTo>
                  <a:pt x="2703576" y="31750"/>
                </a:lnTo>
                <a:lnTo>
                  <a:pt x="2703576" y="44450"/>
                </a:lnTo>
                <a:lnTo>
                  <a:pt x="2754248" y="44450"/>
                </a:lnTo>
                <a:lnTo>
                  <a:pt x="2766948" y="38100"/>
                </a:lnTo>
                <a:lnTo>
                  <a:pt x="2754248" y="31750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3" name="object 962"/>
          <p:cNvSpPr/>
          <p:nvPr/>
        </p:nvSpPr>
        <p:spPr>
          <a:xfrm>
            <a:off x="3753720" y="6832080"/>
            <a:ext cx="3462256" cy="80554"/>
          </a:xfrm>
          <a:custGeom>
            <a:avLst/>
            <a:gdLst>
              <a:gd name="textAreaLeft" fmla="*/ 0 w 2766600"/>
              <a:gd name="textAreaRight" fmla="*/ 2767320 w 2766600"/>
              <a:gd name="textAreaTop" fmla="*/ 0 h 75600"/>
              <a:gd name="textAreaBottom" fmla="*/ 76320 h 75600"/>
            </a:gdLst>
            <a:ahLst/>
            <a:cxnLst/>
            <a:rect l="textAreaLeft" t="textAreaTop" r="textAreaRight" b="textAreaBottom"/>
            <a:pathLst>
              <a:path w="2767329" h="76200">
                <a:moveTo>
                  <a:pt x="2690749" y="0"/>
                </a:moveTo>
                <a:lnTo>
                  <a:pt x="2690749" y="76199"/>
                </a:lnTo>
                <a:lnTo>
                  <a:pt x="2754248" y="44449"/>
                </a:lnTo>
                <a:lnTo>
                  <a:pt x="2703576" y="44449"/>
                </a:lnTo>
                <a:lnTo>
                  <a:pt x="2703576" y="31749"/>
                </a:lnTo>
                <a:lnTo>
                  <a:pt x="2754248" y="31749"/>
                </a:lnTo>
                <a:lnTo>
                  <a:pt x="2690749" y="0"/>
                </a:lnTo>
                <a:close/>
              </a:path>
              <a:path w="2767329" h="76200">
                <a:moveTo>
                  <a:pt x="2690749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2690749" y="44449"/>
                </a:lnTo>
                <a:lnTo>
                  <a:pt x="2690749" y="31749"/>
                </a:lnTo>
                <a:close/>
              </a:path>
              <a:path w="2767329" h="76200">
                <a:moveTo>
                  <a:pt x="2754248" y="31749"/>
                </a:moveTo>
                <a:lnTo>
                  <a:pt x="2703576" y="31749"/>
                </a:lnTo>
                <a:lnTo>
                  <a:pt x="2703576" y="44449"/>
                </a:lnTo>
                <a:lnTo>
                  <a:pt x="2754248" y="44449"/>
                </a:lnTo>
                <a:lnTo>
                  <a:pt x="2766948" y="38099"/>
                </a:lnTo>
                <a:lnTo>
                  <a:pt x="2754248" y="31749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4" name="object 963"/>
          <p:cNvSpPr/>
          <p:nvPr/>
        </p:nvSpPr>
        <p:spPr>
          <a:xfrm>
            <a:off x="3668177" y="4617720"/>
            <a:ext cx="3547800" cy="75600"/>
          </a:xfrm>
          <a:custGeom>
            <a:avLst/>
            <a:gdLst>
              <a:gd name="textAreaLeft" fmla="*/ 0 w 3547800"/>
              <a:gd name="textAreaRight" fmla="*/ 3548520 w 3547800"/>
              <a:gd name="textAreaTop" fmla="*/ 0 h 75600"/>
              <a:gd name="textAreaBottom" fmla="*/ 76320 h 75600"/>
            </a:gdLst>
            <a:ahLst/>
            <a:cxnLst/>
            <a:rect l="textAreaLeft" t="textAreaTop" r="textAreaRight" b="textAreaBottom"/>
            <a:pathLst>
              <a:path w="3548379" h="76200">
                <a:moveTo>
                  <a:pt x="3471799" y="0"/>
                </a:moveTo>
                <a:lnTo>
                  <a:pt x="3471799" y="76200"/>
                </a:lnTo>
                <a:lnTo>
                  <a:pt x="3535299" y="44450"/>
                </a:lnTo>
                <a:lnTo>
                  <a:pt x="3484626" y="44450"/>
                </a:lnTo>
                <a:lnTo>
                  <a:pt x="3484626" y="31750"/>
                </a:lnTo>
                <a:lnTo>
                  <a:pt x="3535299" y="31750"/>
                </a:lnTo>
                <a:lnTo>
                  <a:pt x="3471799" y="0"/>
                </a:lnTo>
                <a:close/>
              </a:path>
              <a:path w="3548379" h="76200">
                <a:moveTo>
                  <a:pt x="347179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471799" y="44450"/>
                </a:lnTo>
                <a:lnTo>
                  <a:pt x="3471799" y="31750"/>
                </a:lnTo>
                <a:close/>
              </a:path>
              <a:path w="3548379" h="76200">
                <a:moveTo>
                  <a:pt x="3535299" y="31750"/>
                </a:moveTo>
                <a:lnTo>
                  <a:pt x="3484626" y="31750"/>
                </a:lnTo>
                <a:lnTo>
                  <a:pt x="3484626" y="44450"/>
                </a:lnTo>
                <a:lnTo>
                  <a:pt x="3535299" y="44450"/>
                </a:lnTo>
                <a:lnTo>
                  <a:pt x="3547999" y="38100"/>
                </a:lnTo>
                <a:lnTo>
                  <a:pt x="3535299" y="31750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5" name="object 964"/>
          <p:cNvSpPr/>
          <p:nvPr/>
        </p:nvSpPr>
        <p:spPr>
          <a:xfrm>
            <a:off x="3668177" y="5594402"/>
            <a:ext cx="3547800" cy="75600"/>
          </a:xfrm>
          <a:custGeom>
            <a:avLst/>
            <a:gdLst>
              <a:gd name="textAreaLeft" fmla="*/ 0 w 3547800"/>
              <a:gd name="textAreaRight" fmla="*/ 3548520 w 3547800"/>
              <a:gd name="textAreaTop" fmla="*/ 0 h 75600"/>
              <a:gd name="textAreaBottom" fmla="*/ 76320 h 75600"/>
            </a:gdLst>
            <a:ahLst/>
            <a:cxnLst/>
            <a:rect l="textAreaLeft" t="textAreaTop" r="textAreaRight" b="textAreaBottom"/>
            <a:pathLst>
              <a:path w="3548379" h="76200">
                <a:moveTo>
                  <a:pt x="3471799" y="0"/>
                </a:moveTo>
                <a:lnTo>
                  <a:pt x="3471799" y="76200"/>
                </a:lnTo>
                <a:lnTo>
                  <a:pt x="3535299" y="44450"/>
                </a:lnTo>
                <a:lnTo>
                  <a:pt x="3484626" y="44450"/>
                </a:lnTo>
                <a:lnTo>
                  <a:pt x="3484626" y="31750"/>
                </a:lnTo>
                <a:lnTo>
                  <a:pt x="3535299" y="31750"/>
                </a:lnTo>
                <a:lnTo>
                  <a:pt x="3471799" y="0"/>
                </a:lnTo>
                <a:close/>
              </a:path>
              <a:path w="3548379" h="76200">
                <a:moveTo>
                  <a:pt x="347179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471799" y="44450"/>
                </a:lnTo>
                <a:lnTo>
                  <a:pt x="3471799" y="31750"/>
                </a:lnTo>
                <a:close/>
              </a:path>
              <a:path w="3548379" h="76200">
                <a:moveTo>
                  <a:pt x="3535299" y="31750"/>
                </a:moveTo>
                <a:lnTo>
                  <a:pt x="3484626" y="31750"/>
                </a:lnTo>
                <a:lnTo>
                  <a:pt x="3484626" y="44450"/>
                </a:lnTo>
                <a:lnTo>
                  <a:pt x="3535299" y="44450"/>
                </a:lnTo>
                <a:lnTo>
                  <a:pt x="3547999" y="38100"/>
                </a:lnTo>
                <a:lnTo>
                  <a:pt x="3535299" y="31750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6" name="object 965"/>
          <p:cNvSpPr/>
          <p:nvPr/>
        </p:nvSpPr>
        <p:spPr>
          <a:xfrm>
            <a:off x="3668177" y="5088960"/>
            <a:ext cx="3547800" cy="75600"/>
          </a:xfrm>
          <a:custGeom>
            <a:avLst/>
            <a:gdLst>
              <a:gd name="textAreaLeft" fmla="*/ 0 w 3547800"/>
              <a:gd name="textAreaRight" fmla="*/ 3548520 w 3547800"/>
              <a:gd name="textAreaTop" fmla="*/ 0 h 75600"/>
              <a:gd name="textAreaBottom" fmla="*/ 76320 h 75600"/>
            </a:gdLst>
            <a:ahLst/>
            <a:cxnLst/>
            <a:rect l="textAreaLeft" t="textAreaTop" r="textAreaRight" b="textAreaBottom"/>
            <a:pathLst>
              <a:path w="3548379" h="76200">
                <a:moveTo>
                  <a:pt x="3471799" y="0"/>
                </a:moveTo>
                <a:lnTo>
                  <a:pt x="3471799" y="76200"/>
                </a:lnTo>
                <a:lnTo>
                  <a:pt x="3535299" y="44450"/>
                </a:lnTo>
                <a:lnTo>
                  <a:pt x="3484626" y="44450"/>
                </a:lnTo>
                <a:lnTo>
                  <a:pt x="3484626" y="31750"/>
                </a:lnTo>
                <a:lnTo>
                  <a:pt x="3535299" y="31750"/>
                </a:lnTo>
                <a:lnTo>
                  <a:pt x="3471799" y="0"/>
                </a:lnTo>
                <a:close/>
              </a:path>
              <a:path w="3548379" h="76200">
                <a:moveTo>
                  <a:pt x="347179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471799" y="44450"/>
                </a:lnTo>
                <a:lnTo>
                  <a:pt x="3471799" y="31750"/>
                </a:lnTo>
                <a:close/>
              </a:path>
              <a:path w="3548379" h="76200">
                <a:moveTo>
                  <a:pt x="3535299" y="31750"/>
                </a:moveTo>
                <a:lnTo>
                  <a:pt x="3484626" y="31750"/>
                </a:lnTo>
                <a:lnTo>
                  <a:pt x="3484626" y="44450"/>
                </a:lnTo>
                <a:lnTo>
                  <a:pt x="3535299" y="44450"/>
                </a:lnTo>
                <a:lnTo>
                  <a:pt x="3547999" y="38100"/>
                </a:lnTo>
                <a:lnTo>
                  <a:pt x="3535299" y="31750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7" name="object 966"/>
          <p:cNvSpPr/>
          <p:nvPr/>
        </p:nvSpPr>
        <p:spPr>
          <a:xfrm>
            <a:off x="7585266" y="4348440"/>
            <a:ext cx="237960" cy="316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16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564"/>
              </a:spcBef>
            </a:pPr>
            <a:r>
              <a:rPr lang="en-US" sz="2800" b="0" strike="noStrike" spc="-52" dirty="0">
                <a:solidFill>
                  <a:srgbClr val="000000"/>
                </a:solidFill>
                <a:latin typeface="Courier New"/>
              </a:rPr>
              <a:t>0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71"/>
              </a:spcBef>
            </a:pPr>
            <a:r>
              <a:rPr lang="en-US" sz="2800" b="0" strike="noStrike" spc="-52" dirty="0">
                <a:solidFill>
                  <a:srgbClr val="000000"/>
                </a:solidFill>
                <a:latin typeface="Courier New"/>
              </a:rPr>
              <a:t>1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79"/>
              </a:spcBef>
            </a:pPr>
            <a:r>
              <a:rPr lang="en-US" sz="2800" b="0" strike="noStrike" spc="-52" dirty="0">
                <a:solidFill>
                  <a:srgbClr val="000000"/>
                </a:solidFill>
                <a:latin typeface="Courier New"/>
              </a:rPr>
              <a:t>2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271"/>
              </a:spcBef>
            </a:pPr>
            <a:r>
              <a:rPr lang="en-US" sz="2800" b="0" strike="noStrike" spc="-52" dirty="0">
                <a:solidFill>
                  <a:srgbClr val="000000"/>
                </a:solidFill>
                <a:latin typeface="Courier New"/>
              </a:rPr>
              <a:t>2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71"/>
              </a:spcBef>
            </a:pPr>
            <a:r>
              <a:rPr lang="en-US" sz="2800" b="0" strike="noStrike" spc="-52" dirty="0">
                <a:solidFill>
                  <a:srgbClr val="000000"/>
                </a:solidFill>
                <a:latin typeface="Courier New"/>
              </a:rPr>
              <a:t>1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65"/>
              </a:spcBef>
            </a:pPr>
            <a:r>
              <a:rPr lang="en-US" sz="2800" b="0" strike="noStrike" spc="-52" dirty="0">
                <a:solidFill>
                  <a:srgbClr val="000000"/>
                </a:solidFill>
                <a:latin typeface="Courier New"/>
              </a:rPr>
              <a:t>0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object 970"/>
          <p:cNvSpPr/>
          <p:nvPr/>
        </p:nvSpPr>
        <p:spPr>
          <a:xfrm>
            <a:off x="627840" y="3631680"/>
            <a:ext cx="3004560" cy="115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ourier New"/>
              </a:rPr>
              <a:t>git</a:t>
            </a:r>
            <a:r>
              <a:rPr lang="en-US" sz="2800" b="0" strike="noStrike" spc="-21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Courier New"/>
              </a:rPr>
              <a:t>stash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27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ourier New"/>
              </a:rPr>
              <a:t>git</a:t>
            </a:r>
            <a:r>
              <a:rPr lang="en-US" sz="2800" b="0" strike="noStrike" spc="-32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Courier New"/>
              </a:rPr>
              <a:t>stash</a:t>
            </a:r>
            <a:r>
              <a:rPr lang="en-US" sz="2800" b="0" strike="noStrike" spc="-32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Courier New"/>
              </a:rPr>
              <a:t>list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61040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Основные</a:t>
            </a:r>
            <a:r>
              <a:rPr lang="en-US" sz="6000" b="1" strike="noStrike" spc="-32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команды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0" name="object 972"/>
          <p:cNvGraphicFramePr/>
          <p:nvPr>
            <p:extLst>
              <p:ext uri="{D42A27DB-BD31-4B8C-83A1-F6EECF244321}">
                <p14:modId xmlns:p14="http://schemas.microsoft.com/office/powerpoint/2010/main" val="1137188150"/>
              </p:ext>
            </p:extLst>
          </p:nvPr>
        </p:nvGraphicFramePr>
        <p:xfrm>
          <a:off x="608760" y="3703680"/>
          <a:ext cx="6833608" cy="1913760"/>
        </p:xfrm>
        <a:graphic>
          <a:graphicData uri="http://schemas.openxmlformats.org/drawingml/2006/table">
            <a:tbl>
              <a:tblPr/>
              <a:tblGrid>
                <a:gridCol w="1746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3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8720">
                <a:tc>
                  <a:txBody>
                    <a:bodyPr/>
                    <a:lstStyle/>
                    <a:p>
                      <a:pPr algn="ctr">
                        <a:lnSpc>
                          <a:spcPts val="2891"/>
                        </a:lnSpc>
                      </a:pPr>
                      <a:r>
                        <a:rPr lang="en-US" sz="2800" b="0" strike="noStrike" spc="-26" dirty="0" err="1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lang="en-US" sz="2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91"/>
                        </a:lnSpc>
                      </a:pPr>
                      <a:r>
                        <a:rPr lang="en-US" sz="2800" b="0" strike="noStrike" spc="-12" dirty="0" smtClean="0">
                          <a:solidFill>
                            <a:schemeClr val="dk1"/>
                          </a:solidFill>
                          <a:latin typeface="Courier New"/>
                        </a:rPr>
                        <a:t>stash</a:t>
                      </a:r>
                      <a:endParaRPr lang="en-US" sz="2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3600" b="0" strike="noStrike" spc="-1">
                        <a:solidFill>
                          <a:schemeClr val="dk1"/>
                        </a:solidFill>
                        <a:latin typeface="Times New Roman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r>
                        <a:rPr lang="en-US" sz="2800" b="0" strike="noStrike" spc="-26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r>
                        <a:rPr lang="en-US" sz="2800" b="0" strike="noStrike" spc="-12">
                          <a:solidFill>
                            <a:schemeClr val="dk1"/>
                          </a:solidFill>
                          <a:latin typeface="Courier New"/>
                        </a:rPr>
                        <a:t>stash</a:t>
                      </a: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5480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r>
                        <a:rPr lang="en-US" sz="2800" b="0" strike="noStrike" spc="-21">
                          <a:solidFill>
                            <a:schemeClr val="dk1"/>
                          </a:solidFill>
                          <a:latin typeface="Courier New"/>
                        </a:rPr>
                        <a:t>list</a:t>
                      </a: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lang="en-US" sz="2800" b="0" strike="noStrike" spc="-26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lang="en-US" sz="2800" b="0" strike="noStrike" spc="-12">
                          <a:solidFill>
                            <a:schemeClr val="dk1"/>
                          </a:solidFill>
                          <a:latin typeface="Courier New"/>
                        </a:rPr>
                        <a:t>stash</a:t>
                      </a: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548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lang="en-US" sz="2800" b="0" strike="noStrike" spc="-26" dirty="0">
                          <a:solidFill>
                            <a:schemeClr val="dk1"/>
                          </a:solidFill>
                          <a:latin typeface="Courier New"/>
                        </a:rPr>
                        <a:t>pop</a:t>
                      </a:r>
                      <a:endParaRPr lang="en-US" sz="2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61040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Основные</a:t>
            </a:r>
            <a:r>
              <a:rPr lang="en-US" sz="6000" b="1" strike="noStrike" spc="-32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команды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2" name="object 974"/>
          <p:cNvGraphicFramePr/>
          <p:nvPr>
            <p:extLst>
              <p:ext uri="{D42A27DB-BD31-4B8C-83A1-F6EECF244321}">
                <p14:modId xmlns:p14="http://schemas.microsoft.com/office/powerpoint/2010/main" val="3921846856"/>
              </p:ext>
            </p:extLst>
          </p:nvPr>
        </p:nvGraphicFramePr>
        <p:xfrm>
          <a:off x="608760" y="3703680"/>
          <a:ext cx="6300712" cy="2628000"/>
        </p:xfrm>
        <a:graphic>
          <a:graphicData uri="http://schemas.openxmlformats.org/drawingml/2006/table">
            <a:tbl>
              <a:tblPr/>
              <a:tblGrid>
                <a:gridCol w="1412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8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9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8720">
                <a:tc>
                  <a:txBody>
                    <a:bodyPr/>
                    <a:lstStyle/>
                    <a:p>
                      <a:pPr algn="ctr">
                        <a:lnSpc>
                          <a:spcPts val="2891"/>
                        </a:lnSpc>
                      </a:pPr>
                      <a:r>
                        <a:rPr lang="en-US" sz="2800" b="0" strike="noStrike" spc="-26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91"/>
                        </a:lnSpc>
                      </a:pPr>
                      <a:r>
                        <a:rPr lang="en-US" sz="2800" b="0" strike="noStrike" spc="-12">
                          <a:solidFill>
                            <a:schemeClr val="dk1"/>
                          </a:solidFill>
                          <a:latin typeface="Courier New"/>
                        </a:rPr>
                        <a:t>stash</a:t>
                      </a: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3600" b="0" strike="noStrike" spc="-1">
                        <a:solidFill>
                          <a:schemeClr val="dk1"/>
                        </a:solidFill>
                        <a:latin typeface="Times New Roman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r>
                        <a:rPr lang="en-US" sz="2800" b="0" strike="noStrike" spc="-26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" algn="ctr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r>
                        <a:rPr lang="en-US" sz="2800" b="0" strike="noStrike" spc="-12">
                          <a:solidFill>
                            <a:schemeClr val="dk1"/>
                          </a:solidFill>
                          <a:latin typeface="Courier New"/>
                        </a:rPr>
                        <a:t>stash</a:t>
                      </a: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5480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r>
                        <a:rPr lang="en-US" sz="2800" b="0" strike="noStrike" spc="-21" dirty="0">
                          <a:solidFill>
                            <a:schemeClr val="dk1"/>
                          </a:solidFill>
                          <a:latin typeface="Courier New"/>
                        </a:rPr>
                        <a:t>list</a:t>
                      </a:r>
                      <a:endParaRPr lang="en-US" sz="2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lang="en-US" sz="2800" b="0" strike="noStrike" spc="-26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lang="en-US" sz="2800" b="0" strike="noStrike" spc="-12">
                          <a:solidFill>
                            <a:schemeClr val="dk1"/>
                          </a:solidFill>
                          <a:latin typeface="Courier New"/>
                        </a:rPr>
                        <a:t>stash</a:t>
                      </a: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548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lang="en-US" sz="2800" b="0" strike="noStrike" spc="-26">
                          <a:solidFill>
                            <a:schemeClr val="dk1"/>
                          </a:solidFill>
                          <a:latin typeface="Courier New"/>
                        </a:rPr>
                        <a:t>pop</a:t>
                      </a: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2800" b="0" strike="noStrike" spc="-26" dirty="0" err="1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lang="en-US" sz="2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2800" b="0" strike="noStrike" spc="-12">
                          <a:solidFill>
                            <a:schemeClr val="dk1"/>
                          </a:solidFill>
                          <a:latin typeface="Courier New"/>
                        </a:rPr>
                        <a:t>stash</a:t>
                      </a: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548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2800" b="0" strike="noStrike" spc="-1" dirty="0">
                          <a:solidFill>
                            <a:schemeClr val="dk1"/>
                          </a:solidFill>
                          <a:latin typeface="Courier New"/>
                        </a:rPr>
                        <a:t>drop</a:t>
                      </a:r>
                      <a:r>
                        <a:rPr lang="en-US" sz="2800" b="0" strike="noStrike" spc="-41" dirty="0">
                          <a:solidFill>
                            <a:schemeClr val="dk1"/>
                          </a:solidFill>
                          <a:latin typeface="Courier New"/>
                        </a:rPr>
                        <a:t> </a:t>
                      </a:r>
                      <a:r>
                        <a:rPr lang="en-US" sz="2800" b="0" strike="noStrike" spc="-52" dirty="0">
                          <a:solidFill>
                            <a:schemeClr val="dk1"/>
                          </a:solidFill>
                          <a:latin typeface="Courier New"/>
                        </a:rPr>
                        <a:t>N</a:t>
                      </a:r>
                      <a:endParaRPr lang="en-US" sz="2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61040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Основные</a:t>
            </a:r>
            <a:r>
              <a:rPr lang="en-US" sz="6000" b="1" strike="noStrike" spc="-32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команды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833840"/>
          </a:xfrm>
          <a:prstGeom prst="rect">
            <a:avLst/>
          </a:prstGeom>
          <a:noFill/>
          <a:ln w="0">
            <a:noFill/>
          </a:ln>
        </p:spPr>
        <p:txBody>
          <a:bodyPr lIns="0" tIns="116280" rIns="0" bIns="0" anchor="t">
            <a:noAutofit/>
          </a:bodyPr>
          <a:lstStyle/>
          <a:p>
            <a:pPr marL="12600" indent="0">
              <a:lnSpc>
                <a:spcPts val="6480"/>
              </a:lnSpc>
              <a:spcBef>
                <a:spcPts val="916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Сохранение</a:t>
            </a:r>
            <a:r>
              <a:rPr lang="en-US" sz="6000" b="1" strike="noStrike" spc="-60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версий </a:t>
            </a: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программного</a:t>
            </a:r>
            <a:r>
              <a:rPr lang="en-US" sz="6000" b="1" strike="noStrike" spc="-41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21">
                <a:solidFill>
                  <a:srgbClr val="C81D4A"/>
                </a:solidFill>
                <a:latin typeface="Arial"/>
              </a:rPr>
              <a:t>кода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0" name="object 3"/>
          <p:cNvPicPr/>
          <p:nvPr/>
        </p:nvPicPr>
        <p:blipFill>
          <a:blip r:embed="rId2"/>
          <a:stretch/>
        </p:blipFill>
        <p:spPr>
          <a:xfrm>
            <a:off x="642960" y="4260960"/>
            <a:ext cx="7937640" cy="5333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592200" y="2834640"/>
            <a:ext cx="3985200" cy="2111040"/>
          </a:xfrm>
          <a:prstGeom prst="rect">
            <a:avLst/>
          </a:prstGeom>
          <a:noFill/>
          <a:ln w="0">
            <a:noFill/>
          </a:ln>
        </p:spPr>
        <p:txBody>
          <a:bodyPr lIns="0" tIns="134640" rIns="0" bIns="0" anchor="t">
            <a:noAutofit/>
          </a:bodyPr>
          <a:lstStyle/>
          <a:p>
            <a:pPr marL="12600" indent="0">
              <a:lnSpc>
                <a:spcPts val="7781"/>
              </a:lnSpc>
              <a:spcBef>
                <a:spcPts val="1060"/>
              </a:spcBef>
              <a:buNone/>
              <a:tabLst>
                <a:tab pos="0" algn="l"/>
              </a:tabLst>
            </a:pPr>
            <a:r>
              <a:rPr lang="en-US" sz="7200" b="1" strike="noStrike" spc="-12">
                <a:solidFill>
                  <a:srgbClr val="C71647"/>
                </a:solidFill>
                <a:latin typeface="Arial"/>
              </a:rPr>
              <a:t>Слияние веток</a:t>
            </a:r>
            <a:endParaRPr lang="en-US" sz="7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5" name="object 977"/>
          <p:cNvPicPr/>
          <p:nvPr/>
        </p:nvPicPr>
        <p:blipFill>
          <a:blip r:embed="rId2"/>
          <a:stretch/>
        </p:blipFill>
        <p:spPr>
          <a:xfrm>
            <a:off x="5558040" y="676080"/>
            <a:ext cx="4728240" cy="9495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object 979"/>
          <p:cNvGrpSpPr/>
          <p:nvPr/>
        </p:nvGrpSpPr>
        <p:grpSpPr>
          <a:xfrm>
            <a:off x="633960" y="4249800"/>
            <a:ext cx="6121080" cy="1964160"/>
            <a:chOff x="633960" y="4249800"/>
            <a:chExt cx="6121080" cy="1964160"/>
          </a:xfrm>
        </p:grpSpPr>
        <p:sp>
          <p:nvSpPr>
            <p:cNvPr id="567" name="object 980"/>
            <p:cNvSpPr/>
            <p:nvPr/>
          </p:nvSpPr>
          <p:spPr>
            <a:xfrm>
              <a:off x="612576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314706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68" name="object 981"/>
            <p:cNvSpPr/>
            <p:nvPr/>
          </p:nvSpPr>
          <p:spPr>
            <a:xfrm>
              <a:off x="612576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9" name="object 982"/>
            <p:cNvSpPr/>
            <p:nvPr/>
          </p:nvSpPr>
          <p:spPr>
            <a:xfrm>
              <a:off x="1024920" y="558468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19" h="629920">
                  <a:moveTo>
                    <a:pt x="0" y="314705"/>
                  </a:moveTo>
                  <a:lnTo>
                    <a:pt x="3412" y="268188"/>
                  </a:lnTo>
                  <a:lnTo>
                    <a:pt x="13323" y="223794"/>
                  </a:lnTo>
                  <a:lnTo>
                    <a:pt x="29248" y="182009"/>
                  </a:lnTo>
                  <a:lnTo>
                    <a:pt x="50699" y="143320"/>
                  </a:lnTo>
                  <a:lnTo>
                    <a:pt x="77190" y="108213"/>
                  </a:lnTo>
                  <a:lnTo>
                    <a:pt x="108233" y="77173"/>
                  </a:lnTo>
                  <a:lnTo>
                    <a:pt x="143343" y="50687"/>
                  </a:lnTo>
                  <a:lnTo>
                    <a:pt x="182031" y="29240"/>
                  </a:lnTo>
                  <a:lnTo>
                    <a:pt x="223812" y="13319"/>
                  </a:lnTo>
                  <a:lnTo>
                    <a:pt x="268199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1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99" y="626001"/>
                  </a:lnTo>
                  <a:lnTo>
                    <a:pt x="223812" y="616092"/>
                  </a:lnTo>
                  <a:lnTo>
                    <a:pt x="182031" y="600171"/>
                  </a:lnTo>
                  <a:lnTo>
                    <a:pt x="143343" y="578724"/>
                  </a:lnTo>
                  <a:lnTo>
                    <a:pt x="108233" y="552238"/>
                  </a:lnTo>
                  <a:lnTo>
                    <a:pt x="77190" y="521198"/>
                  </a:lnTo>
                  <a:lnTo>
                    <a:pt x="50699" y="486091"/>
                  </a:lnTo>
                  <a:lnTo>
                    <a:pt x="29248" y="447402"/>
                  </a:lnTo>
                  <a:lnTo>
                    <a:pt x="13323" y="405617"/>
                  </a:lnTo>
                  <a:lnTo>
                    <a:pt x="3412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0" name="object 983"/>
            <p:cNvSpPr/>
            <p:nvPr/>
          </p:nvSpPr>
          <p:spPr>
            <a:xfrm>
              <a:off x="1653480" y="5859720"/>
              <a:ext cx="389160" cy="75600"/>
            </a:xfrm>
            <a:custGeom>
              <a:avLst/>
              <a:gdLst>
                <a:gd name="textAreaLeft" fmla="*/ 0 w 389160"/>
                <a:gd name="textAreaRight" fmla="*/ 389880 w 38916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389889" h="76200">
                  <a:moveTo>
                    <a:pt x="313690" y="0"/>
                  </a:moveTo>
                  <a:lnTo>
                    <a:pt x="313690" y="76200"/>
                  </a:lnTo>
                  <a:lnTo>
                    <a:pt x="377190" y="44450"/>
                  </a:lnTo>
                  <a:lnTo>
                    <a:pt x="326390" y="44450"/>
                  </a:lnTo>
                  <a:lnTo>
                    <a:pt x="326390" y="31750"/>
                  </a:lnTo>
                  <a:lnTo>
                    <a:pt x="377190" y="31750"/>
                  </a:lnTo>
                  <a:lnTo>
                    <a:pt x="313690" y="0"/>
                  </a:lnTo>
                  <a:close/>
                </a:path>
                <a:path w="389889" h="76200">
                  <a:moveTo>
                    <a:pt x="31369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31750"/>
                  </a:lnTo>
                  <a:close/>
                </a:path>
                <a:path w="389889" h="76200">
                  <a:moveTo>
                    <a:pt x="377190" y="31750"/>
                  </a:moveTo>
                  <a:lnTo>
                    <a:pt x="326390" y="31750"/>
                  </a:lnTo>
                  <a:lnTo>
                    <a:pt x="326390" y="44450"/>
                  </a:lnTo>
                  <a:lnTo>
                    <a:pt x="377190" y="44450"/>
                  </a:lnTo>
                  <a:lnTo>
                    <a:pt x="389890" y="38100"/>
                  </a:lnTo>
                  <a:lnTo>
                    <a:pt x="37719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71" name="object 984"/>
            <p:cNvSpPr/>
            <p:nvPr/>
          </p:nvSpPr>
          <p:spPr>
            <a:xfrm>
              <a:off x="2044440" y="5584680"/>
              <a:ext cx="1650240" cy="629280"/>
            </a:xfrm>
            <a:custGeom>
              <a:avLst/>
              <a:gdLst>
                <a:gd name="textAreaLeft" fmla="*/ 0 w 1650240"/>
                <a:gd name="textAreaRight" fmla="*/ 1650960 w 165024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165100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30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30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  <a:path w="1651000" h="629920">
                  <a:moveTo>
                    <a:pt x="1021080" y="314705"/>
                  </a:moveTo>
                  <a:lnTo>
                    <a:pt x="1024490" y="268188"/>
                  </a:lnTo>
                  <a:lnTo>
                    <a:pt x="1034399" y="223794"/>
                  </a:lnTo>
                  <a:lnTo>
                    <a:pt x="1050320" y="182009"/>
                  </a:lnTo>
                  <a:lnTo>
                    <a:pt x="1071767" y="143320"/>
                  </a:lnTo>
                  <a:lnTo>
                    <a:pt x="1098253" y="108213"/>
                  </a:lnTo>
                  <a:lnTo>
                    <a:pt x="1129293" y="77173"/>
                  </a:lnTo>
                  <a:lnTo>
                    <a:pt x="1164400" y="50687"/>
                  </a:lnTo>
                  <a:lnTo>
                    <a:pt x="1203089" y="29240"/>
                  </a:lnTo>
                  <a:lnTo>
                    <a:pt x="1244874" y="13319"/>
                  </a:lnTo>
                  <a:lnTo>
                    <a:pt x="1289268" y="3410"/>
                  </a:lnTo>
                  <a:lnTo>
                    <a:pt x="1335786" y="0"/>
                  </a:lnTo>
                  <a:lnTo>
                    <a:pt x="1382303" y="3410"/>
                  </a:lnTo>
                  <a:lnTo>
                    <a:pt x="1426697" y="13319"/>
                  </a:lnTo>
                  <a:lnTo>
                    <a:pt x="1468482" y="29240"/>
                  </a:lnTo>
                  <a:lnTo>
                    <a:pt x="1507171" y="50687"/>
                  </a:lnTo>
                  <a:lnTo>
                    <a:pt x="1542278" y="77173"/>
                  </a:lnTo>
                  <a:lnTo>
                    <a:pt x="1573318" y="108213"/>
                  </a:lnTo>
                  <a:lnTo>
                    <a:pt x="1599804" y="143320"/>
                  </a:lnTo>
                  <a:lnTo>
                    <a:pt x="1621251" y="182009"/>
                  </a:lnTo>
                  <a:lnTo>
                    <a:pt x="1637172" y="223794"/>
                  </a:lnTo>
                  <a:lnTo>
                    <a:pt x="1647081" y="268188"/>
                  </a:lnTo>
                  <a:lnTo>
                    <a:pt x="1650492" y="314705"/>
                  </a:lnTo>
                  <a:lnTo>
                    <a:pt x="1647081" y="361223"/>
                  </a:lnTo>
                  <a:lnTo>
                    <a:pt x="1637172" y="405617"/>
                  </a:lnTo>
                  <a:lnTo>
                    <a:pt x="1621251" y="447402"/>
                  </a:lnTo>
                  <a:lnTo>
                    <a:pt x="1599804" y="486091"/>
                  </a:lnTo>
                  <a:lnTo>
                    <a:pt x="1573318" y="521198"/>
                  </a:lnTo>
                  <a:lnTo>
                    <a:pt x="1542278" y="552238"/>
                  </a:lnTo>
                  <a:lnTo>
                    <a:pt x="1507171" y="578724"/>
                  </a:lnTo>
                  <a:lnTo>
                    <a:pt x="1468482" y="600171"/>
                  </a:lnTo>
                  <a:lnTo>
                    <a:pt x="1426697" y="616092"/>
                  </a:lnTo>
                  <a:lnTo>
                    <a:pt x="1382303" y="626001"/>
                  </a:lnTo>
                  <a:lnTo>
                    <a:pt x="1335786" y="629412"/>
                  </a:lnTo>
                  <a:lnTo>
                    <a:pt x="1289268" y="626001"/>
                  </a:lnTo>
                  <a:lnTo>
                    <a:pt x="1244874" y="616092"/>
                  </a:lnTo>
                  <a:lnTo>
                    <a:pt x="1203089" y="600171"/>
                  </a:lnTo>
                  <a:lnTo>
                    <a:pt x="1164400" y="578724"/>
                  </a:lnTo>
                  <a:lnTo>
                    <a:pt x="1129293" y="552238"/>
                  </a:lnTo>
                  <a:lnTo>
                    <a:pt x="1098253" y="521198"/>
                  </a:lnTo>
                  <a:lnTo>
                    <a:pt x="1071767" y="486091"/>
                  </a:lnTo>
                  <a:lnTo>
                    <a:pt x="1050320" y="447402"/>
                  </a:lnTo>
                  <a:lnTo>
                    <a:pt x="1034399" y="405617"/>
                  </a:lnTo>
                  <a:lnTo>
                    <a:pt x="1024490" y="361223"/>
                  </a:lnTo>
                  <a:lnTo>
                    <a:pt x="102108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2" name="object 985"/>
            <p:cNvSpPr/>
            <p:nvPr/>
          </p:nvSpPr>
          <p:spPr>
            <a:xfrm>
              <a:off x="408492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73" name="object 986"/>
            <p:cNvSpPr/>
            <p:nvPr/>
          </p:nvSpPr>
          <p:spPr>
            <a:xfrm>
              <a:off x="408492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4" name="object 987"/>
            <p:cNvSpPr/>
            <p:nvPr/>
          </p:nvSpPr>
          <p:spPr>
            <a:xfrm>
              <a:off x="5104800" y="42498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31189" h="629920">
                  <a:moveTo>
                    <a:pt x="316229" y="0"/>
                  </a:moveTo>
                  <a:lnTo>
                    <a:pt x="314706" y="0"/>
                  </a:ln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16229" y="629412"/>
                  </a:lnTo>
                  <a:lnTo>
                    <a:pt x="362747" y="626001"/>
                  </a:lnTo>
                  <a:lnTo>
                    <a:pt x="407141" y="616092"/>
                  </a:lnTo>
                  <a:lnTo>
                    <a:pt x="448926" y="600171"/>
                  </a:lnTo>
                  <a:lnTo>
                    <a:pt x="487615" y="578724"/>
                  </a:lnTo>
                  <a:lnTo>
                    <a:pt x="522722" y="552238"/>
                  </a:lnTo>
                  <a:lnTo>
                    <a:pt x="553762" y="521198"/>
                  </a:lnTo>
                  <a:lnTo>
                    <a:pt x="580248" y="486091"/>
                  </a:lnTo>
                  <a:lnTo>
                    <a:pt x="601695" y="447402"/>
                  </a:lnTo>
                  <a:lnTo>
                    <a:pt x="617616" y="405617"/>
                  </a:lnTo>
                  <a:lnTo>
                    <a:pt x="627525" y="361223"/>
                  </a:lnTo>
                  <a:lnTo>
                    <a:pt x="630936" y="314705"/>
                  </a:lnTo>
                  <a:lnTo>
                    <a:pt x="627525" y="268188"/>
                  </a:lnTo>
                  <a:lnTo>
                    <a:pt x="617616" y="223794"/>
                  </a:lnTo>
                  <a:lnTo>
                    <a:pt x="601695" y="182009"/>
                  </a:lnTo>
                  <a:lnTo>
                    <a:pt x="580248" y="143320"/>
                  </a:lnTo>
                  <a:lnTo>
                    <a:pt x="553762" y="108213"/>
                  </a:lnTo>
                  <a:lnTo>
                    <a:pt x="522722" y="77173"/>
                  </a:lnTo>
                  <a:lnTo>
                    <a:pt x="487615" y="50687"/>
                  </a:lnTo>
                  <a:lnTo>
                    <a:pt x="448926" y="29240"/>
                  </a:lnTo>
                  <a:lnTo>
                    <a:pt x="407141" y="13319"/>
                  </a:lnTo>
                  <a:lnTo>
                    <a:pt x="362747" y="3410"/>
                  </a:lnTo>
                  <a:lnTo>
                    <a:pt x="316229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75" name="object 988"/>
            <p:cNvSpPr/>
            <p:nvPr/>
          </p:nvSpPr>
          <p:spPr>
            <a:xfrm>
              <a:off x="5104800" y="42498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31189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29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29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6" name="object 989"/>
            <p:cNvSpPr/>
            <p:nvPr/>
          </p:nvSpPr>
          <p:spPr>
            <a:xfrm>
              <a:off x="633960" y="4563000"/>
              <a:ext cx="3449160" cy="1372680"/>
            </a:xfrm>
            <a:custGeom>
              <a:avLst/>
              <a:gdLst>
                <a:gd name="textAreaLeft" fmla="*/ 0 w 3449160"/>
                <a:gd name="textAreaRight" fmla="*/ 3449880 w 3449160"/>
                <a:gd name="textAreaTop" fmla="*/ 0 h 1372680"/>
                <a:gd name="textAreaBottom" fmla="*/ 1373400 h 1372680"/>
              </a:gdLst>
              <a:ahLst/>
              <a:cxnLst/>
              <a:rect l="textAreaLeft" t="textAreaTop" r="textAreaRight" b="textAreaBottom"/>
              <a:pathLst>
                <a:path w="3449954" h="1373504">
                  <a:moveTo>
                    <a:pt x="389839" y="1335024"/>
                  </a:moveTo>
                  <a:lnTo>
                    <a:pt x="377139" y="1328674"/>
                  </a:lnTo>
                  <a:lnTo>
                    <a:pt x="313639" y="1296924"/>
                  </a:lnTo>
                  <a:lnTo>
                    <a:pt x="313639" y="1328674"/>
                  </a:lnTo>
                  <a:lnTo>
                    <a:pt x="0" y="1328674"/>
                  </a:lnTo>
                  <a:lnTo>
                    <a:pt x="0" y="1341374"/>
                  </a:lnTo>
                  <a:lnTo>
                    <a:pt x="313639" y="1341374"/>
                  </a:lnTo>
                  <a:lnTo>
                    <a:pt x="313639" y="1373124"/>
                  </a:lnTo>
                  <a:lnTo>
                    <a:pt x="377139" y="1341374"/>
                  </a:lnTo>
                  <a:lnTo>
                    <a:pt x="389839" y="1335024"/>
                  </a:lnTo>
                  <a:close/>
                </a:path>
                <a:path w="3449954" h="1373504">
                  <a:moveTo>
                    <a:pt x="2430526" y="1335024"/>
                  </a:moveTo>
                  <a:lnTo>
                    <a:pt x="2417826" y="1328674"/>
                  </a:lnTo>
                  <a:lnTo>
                    <a:pt x="2354326" y="1296924"/>
                  </a:lnTo>
                  <a:lnTo>
                    <a:pt x="2354326" y="1328674"/>
                  </a:lnTo>
                  <a:lnTo>
                    <a:pt x="2040636" y="1328674"/>
                  </a:lnTo>
                  <a:lnTo>
                    <a:pt x="2040636" y="1341374"/>
                  </a:lnTo>
                  <a:lnTo>
                    <a:pt x="2354326" y="1341374"/>
                  </a:lnTo>
                  <a:lnTo>
                    <a:pt x="2354326" y="1373124"/>
                  </a:lnTo>
                  <a:lnTo>
                    <a:pt x="2417826" y="1341374"/>
                  </a:lnTo>
                  <a:lnTo>
                    <a:pt x="2430526" y="1335024"/>
                  </a:lnTo>
                  <a:close/>
                </a:path>
                <a:path w="3449954" h="1373504">
                  <a:moveTo>
                    <a:pt x="3449701" y="0"/>
                  </a:moveTo>
                  <a:lnTo>
                    <a:pt x="3375025" y="41021"/>
                  </a:lnTo>
                  <a:lnTo>
                    <a:pt x="3401110" y="59042"/>
                  </a:lnTo>
                  <a:lnTo>
                    <a:pt x="2739517" y="1016381"/>
                  </a:lnTo>
                  <a:lnTo>
                    <a:pt x="2749931" y="1023620"/>
                  </a:lnTo>
                  <a:lnTo>
                    <a:pt x="3411639" y="66306"/>
                  </a:lnTo>
                  <a:lnTo>
                    <a:pt x="3437763" y="84328"/>
                  </a:lnTo>
                  <a:lnTo>
                    <a:pt x="3442805" y="48641"/>
                  </a:lnTo>
                  <a:lnTo>
                    <a:pt x="3449701" y="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77" name="object 990"/>
            <p:cNvSpPr/>
            <p:nvPr/>
          </p:nvSpPr>
          <p:spPr>
            <a:xfrm>
              <a:off x="4713840" y="4524840"/>
              <a:ext cx="1410120" cy="75600"/>
            </a:xfrm>
            <a:custGeom>
              <a:avLst/>
              <a:gdLst>
                <a:gd name="textAreaLeft" fmla="*/ 0 w 1410120"/>
                <a:gd name="textAreaRight" fmla="*/ 1410840 w 141012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1410970" h="76200">
                  <a:moveTo>
                    <a:pt x="389890" y="38100"/>
                  </a:moveTo>
                  <a:lnTo>
                    <a:pt x="377190" y="31750"/>
                  </a:lnTo>
                  <a:lnTo>
                    <a:pt x="313690" y="0"/>
                  </a:lnTo>
                  <a:lnTo>
                    <a:pt x="31369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76200"/>
                  </a:lnTo>
                  <a:lnTo>
                    <a:pt x="377190" y="44450"/>
                  </a:lnTo>
                  <a:lnTo>
                    <a:pt x="389890" y="38100"/>
                  </a:lnTo>
                  <a:close/>
                </a:path>
                <a:path w="1410970" h="76200">
                  <a:moveTo>
                    <a:pt x="1410970" y="38100"/>
                  </a:moveTo>
                  <a:lnTo>
                    <a:pt x="1398270" y="31750"/>
                  </a:lnTo>
                  <a:lnTo>
                    <a:pt x="1334770" y="0"/>
                  </a:lnTo>
                  <a:lnTo>
                    <a:pt x="1334770" y="31750"/>
                  </a:lnTo>
                  <a:lnTo>
                    <a:pt x="1021080" y="31750"/>
                  </a:lnTo>
                  <a:lnTo>
                    <a:pt x="1021080" y="44450"/>
                  </a:lnTo>
                  <a:lnTo>
                    <a:pt x="1334770" y="44450"/>
                  </a:lnTo>
                  <a:lnTo>
                    <a:pt x="1334770" y="76200"/>
                  </a:lnTo>
                  <a:lnTo>
                    <a:pt x="1398270" y="44450"/>
                  </a:lnTo>
                  <a:lnTo>
                    <a:pt x="1410970" y="3810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564696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Слияние</a:t>
            </a:r>
            <a:r>
              <a:rPr lang="en-US" sz="6000" b="1" strike="noStrike" spc="-32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веток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 type="ftr" idx="34"/>
          </p:nvPr>
        </p:nvSpPr>
        <p:spPr>
          <a:xfrm>
            <a:off x="685800" y="6235560"/>
            <a:ext cx="1434240" cy="393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12600" indent="0" algn="ctr">
              <a:lnSpc>
                <a:spcPts val="2316"/>
              </a:lnSpc>
              <a:buNone/>
              <a:tabLst>
                <a:tab pos="0" algn="l"/>
              </a:tabLst>
              <a:defRPr lang="en-US" sz="2000" b="0" strike="noStrike" spc="-12">
                <a:solidFill>
                  <a:schemeClr val="dk1"/>
                </a:solidFill>
                <a:latin typeface="Microsoft Sans Serif"/>
              </a:defRPr>
            </a:lvl1pPr>
          </a:lstStyle>
          <a:p>
            <a:pPr marL="12600" indent="0" algn="ctr">
              <a:lnSpc>
                <a:spcPts val="2316"/>
              </a:lnSpc>
              <a:buNone/>
              <a:tabLst>
                <a:tab pos="0" algn="l"/>
              </a:tabLst>
            </a:pPr>
            <a:r>
              <a:rPr lang="en-US" sz="2000" b="0" strike="noStrike" spc="-12" dirty="0" smtClean="0">
                <a:solidFill>
                  <a:schemeClr val="dk1"/>
                </a:solidFill>
                <a:latin typeface="Microsoft Sans Serif"/>
              </a:rPr>
              <a:t>main</a:t>
            </a:r>
            <a:endParaRPr lang="en-US" sz="20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0" name="object 993"/>
          <p:cNvSpPr/>
          <p:nvPr/>
        </p:nvSpPr>
        <p:spPr>
          <a:xfrm>
            <a:off x="4072320" y="3732480"/>
            <a:ext cx="1185120" cy="31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Microsoft Sans Serif"/>
              </a:rPr>
              <a:t>branch-</a:t>
            </a:r>
            <a:r>
              <a:rPr lang="en-US" sz="2000" b="0" strike="noStrike" spc="-52">
                <a:solidFill>
                  <a:srgbClr val="000000"/>
                </a:solidFill>
                <a:latin typeface="Microsoft Sans Serif"/>
              </a:rPr>
              <a:t>1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object 994"/>
          <p:cNvSpPr/>
          <p:nvPr/>
        </p:nvSpPr>
        <p:spPr>
          <a:xfrm>
            <a:off x="7145280" y="5584680"/>
            <a:ext cx="629280" cy="629280"/>
          </a:xfrm>
          <a:custGeom>
            <a:avLst/>
            <a:gdLst>
              <a:gd name="textAreaLeft" fmla="*/ 0 w 629280"/>
              <a:gd name="textAreaRight" fmla="*/ 630000 w 629280"/>
              <a:gd name="textAreaTop" fmla="*/ 0 h 629280"/>
              <a:gd name="textAreaBottom" fmla="*/ 630000 h 629280"/>
            </a:gdLst>
            <a:ahLst/>
            <a:cxnLst/>
            <a:rect l="textAreaLeft" t="textAreaTop" r="textAreaRight" b="textAreaBottom"/>
            <a:pathLst>
              <a:path w="629920" h="629920">
                <a:moveTo>
                  <a:pt x="0" y="314705"/>
                </a:moveTo>
                <a:lnTo>
                  <a:pt x="3410" y="268188"/>
                </a:lnTo>
                <a:lnTo>
                  <a:pt x="13319" y="223794"/>
                </a:lnTo>
                <a:lnTo>
                  <a:pt x="29240" y="182009"/>
                </a:lnTo>
                <a:lnTo>
                  <a:pt x="50687" y="143320"/>
                </a:lnTo>
                <a:lnTo>
                  <a:pt x="77173" y="108213"/>
                </a:lnTo>
                <a:lnTo>
                  <a:pt x="108213" y="77173"/>
                </a:lnTo>
                <a:lnTo>
                  <a:pt x="143320" y="50687"/>
                </a:lnTo>
                <a:lnTo>
                  <a:pt x="182009" y="29240"/>
                </a:lnTo>
                <a:lnTo>
                  <a:pt x="223794" y="13319"/>
                </a:lnTo>
                <a:lnTo>
                  <a:pt x="268188" y="3410"/>
                </a:lnTo>
                <a:lnTo>
                  <a:pt x="314705" y="0"/>
                </a:lnTo>
                <a:lnTo>
                  <a:pt x="361223" y="3410"/>
                </a:lnTo>
                <a:lnTo>
                  <a:pt x="405617" y="13319"/>
                </a:lnTo>
                <a:lnTo>
                  <a:pt x="447402" y="29240"/>
                </a:lnTo>
                <a:lnTo>
                  <a:pt x="486091" y="50687"/>
                </a:lnTo>
                <a:lnTo>
                  <a:pt x="521198" y="77173"/>
                </a:lnTo>
                <a:lnTo>
                  <a:pt x="552238" y="108213"/>
                </a:lnTo>
                <a:lnTo>
                  <a:pt x="578724" y="143320"/>
                </a:lnTo>
                <a:lnTo>
                  <a:pt x="600171" y="182009"/>
                </a:lnTo>
                <a:lnTo>
                  <a:pt x="616092" y="223794"/>
                </a:lnTo>
                <a:lnTo>
                  <a:pt x="626001" y="268188"/>
                </a:lnTo>
                <a:lnTo>
                  <a:pt x="629411" y="314705"/>
                </a:lnTo>
                <a:lnTo>
                  <a:pt x="626001" y="361223"/>
                </a:lnTo>
                <a:lnTo>
                  <a:pt x="616092" y="405617"/>
                </a:lnTo>
                <a:lnTo>
                  <a:pt x="600171" y="447402"/>
                </a:lnTo>
                <a:lnTo>
                  <a:pt x="578724" y="486091"/>
                </a:lnTo>
                <a:lnTo>
                  <a:pt x="552238" y="521198"/>
                </a:lnTo>
                <a:lnTo>
                  <a:pt x="521198" y="552238"/>
                </a:lnTo>
                <a:lnTo>
                  <a:pt x="486091" y="578724"/>
                </a:lnTo>
                <a:lnTo>
                  <a:pt x="447402" y="600171"/>
                </a:lnTo>
                <a:lnTo>
                  <a:pt x="405617" y="616092"/>
                </a:lnTo>
                <a:lnTo>
                  <a:pt x="361223" y="626001"/>
                </a:lnTo>
                <a:lnTo>
                  <a:pt x="314705" y="629412"/>
                </a:lnTo>
                <a:lnTo>
                  <a:pt x="268188" y="626001"/>
                </a:lnTo>
                <a:lnTo>
                  <a:pt x="223794" y="616092"/>
                </a:lnTo>
                <a:lnTo>
                  <a:pt x="182009" y="600171"/>
                </a:lnTo>
                <a:lnTo>
                  <a:pt x="143320" y="578724"/>
                </a:lnTo>
                <a:lnTo>
                  <a:pt x="108213" y="552238"/>
                </a:lnTo>
                <a:lnTo>
                  <a:pt x="77173" y="521198"/>
                </a:lnTo>
                <a:lnTo>
                  <a:pt x="50687" y="486091"/>
                </a:lnTo>
                <a:lnTo>
                  <a:pt x="29240" y="447402"/>
                </a:lnTo>
                <a:lnTo>
                  <a:pt x="13319" y="405617"/>
                </a:lnTo>
                <a:lnTo>
                  <a:pt x="3410" y="361223"/>
                </a:lnTo>
                <a:lnTo>
                  <a:pt x="0" y="314705"/>
                </a:lnTo>
                <a:close/>
              </a:path>
            </a:pathLst>
          </a:custGeom>
          <a:noFill/>
          <a:ln w="25908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82" name="object 995"/>
          <p:cNvGrpSpPr/>
          <p:nvPr/>
        </p:nvGrpSpPr>
        <p:grpSpPr>
          <a:xfrm>
            <a:off x="633960" y="4249800"/>
            <a:ext cx="6825600" cy="1964160"/>
            <a:chOff x="633960" y="4249800"/>
            <a:chExt cx="6825600" cy="1964160"/>
          </a:xfrm>
        </p:grpSpPr>
        <p:sp>
          <p:nvSpPr>
            <p:cNvPr id="583" name="object 996"/>
            <p:cNvSpPr/>
            <p:nvPr/>
          </p:nvSpPr>
          <p:spPr>
            <a:xfrm>
              <a:off x="612576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314706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84" name="object 997"/>
            <p:cNvSpPr/>
            <p:nvPr/>
          </p:nvSpPr>
          <p:spPr>
            <a:xfrm>
              <a:off x="612576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5" name="object 998"/>
            <p:cNvSpPr/>
            <p:nvPr/>
          </p:nvSpPr>
          <p:spPr>
            <a:xfrm>
              <a:off x="1024920" y="558468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19" h="629920">
                  <a:moveTo>
                    <a:pt x="0" y="314705"/>
                  </a:moveTo>
                  <a:lnTo>
                    <a:pt x="3412" y="268188"/>
                  </a:lnTo>
                  <a:lnTo>
                    <a:pt x="13323" y="223794"/>
                  </a:lnTo>
                  <a:lnTo>
                    <a:pt x="29248" y="182009"/>
                  </a:lnTo>
                  <a:lnTo>
                    <a:pt x="50699" y="143320"/>
                  </a:lnTo>
                  <a:lnTo>
                    <a:pt x="77190" y="108213"/>
                  </a:lnTo>
                  <a:lnTo>
                    <a:pt x="108233" y="77173"/>
                  </a:lnTo>
                  <a:lnTo>
                    <a:pt x="143343" y="50687"/>
                  </a:lnTo>
                  <a:lnTo>
                    <a:pt x="182031" y="29240"/>
                  </a:lnTo>
                  <a:lnTo>
                    <a:pt x="223812" y="13319"/>
                  </a:lnTo>
                  <a:lnTo>
                    <a:pt x="268199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1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99" y="626001"/>
                  </a:lnTo>
                  <a:lnTo>
                    <a:pt x="223812" y="616092"/>
                  </a:lnTo>
                  <a:lnTo>
                    <a:pt x="182031" y="600171"/>
                  </a:lnTo>
                  <a:lnTo>
                    <a:pt x="143343" y="578724"/>
                  </a:lnTo>
                  <a:lnTo>
                    <a:pt x="108233" y="552238"/>
                  </a:lnTo>
                  <a:lnTo>
                    <a:pt x="77190" y="521198"/>
                  </a:lnTo>
                  <a:lnTo>
                    <a:pt x="50699" y="486091"/>
                  </a:lnTo>
                  <a:lnTo>
                    <a:pt x="29248" y="447402"/>
                  </a:lnTo>
                  <a:lnTo>
                    <a:pt x="13323" y="405617"/>
                  </a:lnTo>
                  <a:lnTo>
                    <a:pt x="3412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6" name="object 999"/>
            <p:cNvSpPr/>
            <p:nvPr/>
          </p:nvSpPr>
          <p:spPr>
            <a:xfrm>
              <a:off x="1653480" y="5859720"/>
              <a:ext cx="389160" cy="75600"/>
            </a:xfrm>
            <a:custGeom>
              <a:avLst/>
              <a:gdLst>
                <a:gd name="textAreaLeft" fmla="*/ 0 w 389160"/>
                <a:gd name="textAreaRight" fmla="*/ 389880 w 38916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389889" h="76200">
                  <a:moveTo>
                    <a:pt x="313690" y="0"/>
                  </a:moveTo>
                  <a:lnTo>
                    <a:pt x="313690" y="76200"/>
                  </a:lnTo>
                  <a:lnTo>
                    <a:pt x="377190" y="44450"/>
                  </a:lnTo>
                  <a:lnTo>
                    <a:pt x="326390" y="44450"/>
                  </a:lnTo>
                  <a:lnTo>
                    <a:pt x="326390" y="31750"/>
                  </a:lnTo>
                  <a:lnTo>
                    <a:pt x="377190" y="31750"/>
                  </a:lnTo>
                  <a:lnTo>
                    <a:pt x="313690" y="0"/>
                  </a:lnTo>
                  <a:close/>
                </a:path>
                <a:path w="389889" h="76200">
                  <a:moveTo>
                    <a:pt x="31369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31750"/>
                  </a:lnTo>
                  <a:close/>
                </a:path>
                <a:path w="389889" h="76200">
                  <a:moveTo>
                    <a:pt x="377190" y="31750"/>
                  </a:moveTo>
                  <a:lnTo>
                    <a:pt x="326390" y="31750"/>
                  </a:lnTo>
                  <a:lnTo>
                    <a:pt x="326390" y="44450"/>
                  </a:lnTo>
                  <a:lnTo>
                    <a:pt x="377190" y="44450"/>
                  </a:lnTo>
                  <a:lnTo>
                    <a:pt x="389890" y="38100"/>
                  </a:lnTo>
                  <a:lnTo>
                    <a:pt x="37719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87" name="object 1000"/>
            <p:cNvSpPr/>
            <p:nvPr/>
          </p:nvSpPr>
          <p:spPr>
            <a:xfrm>
              <a:off x="2044440" y="5584680"/>
              <a:ext cx="1650240" cy="629280"/>
            </a:xfrm>
            <a:custGeom>
              <a:avLst/>
              <a:gdLst>
                <a:gd name="textAreaLeft" fmla="*/ 0 w 1650240"/>
                <a:gd name="textAreaRight" fmla="*/ 1650960 w 165024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165100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30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30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  <a:path w="1651000" h="629920">
                  <a:moveTo>
                    <a:pt x="1021080" y="314705"/>
                  </a:moveTo>
                  <a:lnTo>
                    <a:pt x="1024490" y="268188"/>
                  </a:lnTo>
                  <a:lnTo>
                    <a:pt x="1034399" y="223794"/>
                  </a:lnTo>
                  <a:lnTo>
                    <a:pt x="1050320" y="182009"/>
                  </a:lnTo>
                  <a:lnTo>
                    <a:pt x="1071767" y="143320"/>
                  </a:lnTo>
                  <a:lnTo>
                    <a:pt x="1098253" y="108213"/>
                  </a:lnTo>
                  <a:lnTo>
                    <a:pt x="1129293" y="77173"/>
                  </a:lnTo>
                  <a:lnTo>
                    <a:pt x="1164400" y="50687"/>
                  </a:lnTo>
                  <a:lnTo>
                    <a:pt x="1203089" y="29240"/>
                  </a:lnTo>
                  <a:lnTo>
                    <a:pt x="1244874" y="13319"/>
                  </a:lnTo>
                  <a:lnTo>
                    <a:pt x="1289268" y="3410"/>
                  </a:lnTo>
                  <a:lnTo>
                    <a:pt x="1335786" y="0"/>
                  </a:lnTo>
                  <a:lnTo>
                    <a:pt x="1382303" y="3410"/>
                  </a:lnTo>
                  <a:lnTo>
                    <a:pt x="1426697" y="13319"/>
                  </a:lnTo>
                  <a:lnTo>
                    <a:pt x="1468482" y="29240"/>
                  </a:lnTo>
                  <a:lnTo>
                    <a:pt x="1507171" y="50687"/>
                  </a:lnTo>
                  <a:lnTo>
                    <a:pt x="1542278" y="77173"/>
                  </a:lnTo>
                  <a:lnTo>
                    <a:pt x="1573318" y="108213"/>
                  </a:lnTo>
                  <a:lnTo>
                    <a:pt x="1599804" y="143320"/>
                  </a:lnTo>
                  <a:lnTo>
                    <a:pt x="1621251" y="182009"/>
                  </a:lnTo>
                  <a:lnTo>
                    <a:pt x="1637172" y="223794"/>
                  </a:lnTo>
                  <a:lnTo>
                    <a:pt x="1647081" y="268188"/>
                  </a:lnTo>
                  <a:lnTo>
                    <a:pt x="1650492" y="314705"/>
                  </a:lnTo>
                  <a:lnTo>
                    <a:pt x="1647081" y="361223"/>
                  </a:lnTo>
                  <a:lnTo>
                    <a:pt x="1637172" y="405617"/>
                  </a:lnTo>
                  <a:lnTo>
                    <a:pt x="1621251" y="447402"/>
                  </a:lnTo>
                  <a:lnTo>
                    <a:pt x="1599804" y="486091"/>
                  </a:lnTo>
                  <a:lnTo>
                    <a:pt x="1573318" y="521198"/>
                  </a:lnTo>
                  <a:lnTo>
                    <a:pt x="1542278" y="552238"/>
                  </a:lnTo>
                  <a:lnTo>
                    <a:pt x="1507171" y="578724"/>
                  </a:lnTo>
                  <a:lnTo>
                    <a:pt x="1468482" y="600171"/>
                  </a:lnTo>
                  <a:lnTo>
                    <a:pt x="1426697" y="616092"/>
                  </a:lnTo>
                  <a:lnTo>
                    <a:pt x="1382303" y="626001"/>
                  </a:lnTo>
                  <a:lnTo>
                    <a:pt x="1335786" y="629412"/>
                  </a:lnTo>
                  <a:lnTo>
                    <a:pt x="1289268" y="626001"/>
                  </a:lnTo>
                  <a:lnTo>
                    <a:pt x="1244874" y="616092"/>
                  </a:lnTo>
                  <a:lnTo>
                    <a:pt x="1203089" y="600171"/>
                  </a:lnTo>
                  <a:lnTo>
                    <a:pt x="1164400" y="578724"/>
                  </a:lnTo>
                  <a:lnTo>
                    <a:pt x="1129293" y="552238"/>
                  </a:lnTo>
                  <a:lnTo>
                    <a:pt x="1098253" y="521198"/>
                  </a:lnTo>
                  <a:lnTo>
                    <a:pt x="1071767" y="486091"/>
                  </a:lnTo>
                  <a:lnTo>
                    <a:pt x="1050320" y="447402"/>
                  </a:lnTo>
                  <a:lnTo>
                    <a:pt x="1034399" y="405617"/>
                  </a:lnTo>
                  <a:lnTo>
                    <a:pt x="1024490" y="361223"/>
                  </a:lnTo>
                  <a:lnTo>
                    <a:pt x="102108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8" name="object 1001"/>
            <p:cNvSpPr/>
            <p:nvPr/>
          </p:nvSpPr>
          <p:spPr>
            <a:xfrm>
              <a:off x="408492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89" name="object 1002"/>
            <p:cNvSpPr/>
            <p:nvPr/>
          </p:nvSpPr>
          <p:spPr>
            <a:xfrm>
              <a:off x="408492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0" name="object 1003"/>
            <p:cNvSpPr/>
            <p:nvPr/>
          </p:nvSpPr>
          <p:spPr>
            <a:xfrm>
              <a:off x="5104800" y="42498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31189" h="629920">
                  <a:moveTo>
                    <a:pt x="316229" y="0"/>
                  </a:moveTo>
                  <a:lnTo>
                    <a:pt x="314706" y="0"/>
                  </a:ln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16229" y="629412"/>
                  </a:lnTo>
                  <a:lnTo>
                    <a:pt x="362747" y="626001"/>
                  </a:lnTo>
                  <a:lnTo>
                    <a:pt x="407141" y="616092"/>
                  </a:lnTo>
                  <a:lnTo>
                    <a:pt x="448926" y="600171"/>
                  </a:lnTo>
                  <a:lnTo>
                    <a:pt x="487615" y="578724"/>
                  </a:lnTo>
                  <a:lnTo>
                    <a:pt x="522722" y="552238"/>
                  </a:lnTo>
                  <a:lnTo>
                    <a:pt x="553762" y="521198"/>
                  </a:lnTo>
                  <a:lnTo>
                    <a:pt x="580248" y="486091"/>
                  </a:lnTo>
                  <a:lnTo>
                    <a:pt x="601695" y="447402"/>
                  </a:lnTo>
                  <a:lnTo>
                    <a:pt x="617616" y="405617"/>
                  </a:lnTo>
                  <a:lnTo>
                    <a:pt x="627525" y="361223"/>
                  </a:lnTo>
                  <a:lnTo>
                    <a:pt x="630936" y="314705"/>
                  </a:lnTo>
                  <a:lnTo>
                    <a:pt x="627525" y="268188"/>
                  </a:lnTo>
                  <a:lnTo>
                    <a:pt x="617616" y="223794"/>
                  </a:lnTo>
                  <a:lnTo>
                    <a:pt x="601695" y="182009"/>
                  </a:lnTo>
                  <a:lnTo>
                    <a:pt x="580248" y="143320"/>
                  </a:lnTo>
                  <a:lnTo>
                    <a:pt x="553762" y="108213"/>
                  </a:lnTo>
                  <a:lnTo>
                    <a:pt x="522722" y="77173"/>
                  </a:lnTo>
                  <a:lnTo>
                    <a:pt x="487615" y="50687"/>
                  </a:lnTo>
                  <a:lnTo>
                    <a:pt x="448926" y="29240"/>
                  </a:lnTo>
                  <a:lnTo>
                    <a:pt x="407141" y="13319"/>
                  </a:lnTo>
                  <a:lnTo>
                    <a:pt x="362747" y="3410"/>
                  </a:lnTo>
                  <a:lnTo>
                    <a:pt x="316229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1" name="object 1004"/>
            <p:cNvSpPr/>
            <p:nvPr/>
          </p:nvSpPr>
          <p:spPr>
            <a:xfrm>
              <a:off x="5104800" y="42498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31189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29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29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2" name="object 1005"/>
            <p:cNvSpPr/>
            <p:nvPr/>
          </p:nvSpPr>
          <p:spPr>
            <a:xfrm>
              <a:off x="633960" y="4563000"/>
              <a:ext cx="6825600" cy="1372680"/>
            </a:xfrm>
            <a:custGeom>
              <a:avLst/>
              <a:gdLst>
                <a:gd name="textAreaLeft" fmla="*/ 0 w 6825600"/>
                <a:gd name="textAreaRight" fmla="*/ 6826320 w 6825600"/>
                <a:gd name="textAreaTop" fmla="*/ 0 h 1372680"/>
                <a:gd name="textAreaBottom" fmla="*/ 1373400 h 1372680"/>
              </a:gdLst>
              <a:ahLst/>
              <a:cxnLst/>
              <a:rect l="textAreaLeft" t="textAreaTop" r="textAreaRight" b="textAreaBottom"/>
              <a:pathLst>
                <a:path w="6826250" h="1373504">
                  <a:moveTo>
                    <a:pt x="389839" y="1335024"/>
                  </a:moveTo>
                  <a:lnTo>
                    <a:pt x="377139" y="1328674"/>
                  </a:lnTo>
                  <a:lnTo>
                    <a:pt x="313639" y="1296924"/>
                  </a:lnTo>
                  <a:lnTo>
                    <a:pt x="313639" y="1328674"/>
                  </a:lnTo>
                  <a:lnTo>
                    <a:pt x="0" y="1328674"/>
                  </a:lnTo>
                  <a:lnTo>
                    <a:pt x="0" y="1341374"/>
                  </a:lnTo>
                  <a:lnTo>
                    <a:pt x="313639" y="1341374"/>
                  </a:lnTo>
                  <a:lnTo>
                    <a:pt x="313639" y="1373124"/>
                  </a:lnTo>
                  <a:lnTo>
                    <a:pt x="377139" y="1341374"/>
                  </a:lnTo>
                  <a:lnTo>
                    <a:pt x="389839" y="1335024"/>
                  </a:lnTo>
                  <a:close/>
                </a:path>
                <a:path w="6826250" h="1373504">
                  <a:moveTo>
                    <a:pt x="2430526" y="1335024"/>
                  </a:moveTo>
                  <a:lnTo>
                    <a:pt x="2417826" y="1328674"/>
                  </a:lnTo>
                  <a:lnTo>
                    <a:pt x="2354326" y="1296924"/>
                  </a:lnTo>
                  <a:lnTo>
                    <a:pt x="2354326" y="1328674"/>
                  </a:lnTo>
                  <a:lnTo>
                    <a:pt x="2040636" y="1328674"/>
                  </a:lnTo>
                  <a:lnTo>
                    <a:pt x="2040636" y="1341374"/>
                  </a:lnTo>
                  <a:lnTo>
                    <a:pt x="2354326" y="1341374"/>
                  </a:lnTo>
                  <a:lnTo>
                    <a:pt x="2354326" y="1373124"/>
                  </a:lnTo>
                  <a:lnTo>
                    <a:pt x="2417826" y="1341374"/>
                  </a:lnTo>
                  <a:lnTo>
                    <a:pt x="2430526" y="1335024"/>
                  </a:lnTo>
                  <a:close/>
                </a:path>
                <a:path w="6826250" h="1373504">
                  <a:moveTo>
                    <a:pt x="3449701" y="0"/>
                  </a:moveTo>
                  <a:lnTo>
                    <a:pt x="3375025" y="41021"/>
                  </a:lnTo>
                  <a:lnTo>
                    <a:pt x="3401110" y="59042"/>
                  </a:lnTo>
                  <a:lnTo>
                    <a:pt x="2739517" y="1016381"/>
                  </a:lnTo>
                  <a:lnTo>
                    <a:pt x="2749931" y="1023620"/>
                  </a:lnTo>
                  <a:lnTo>
                    <a:pt x="3411639" y="66306"/>
                  </a:lnTo>
                  <a:lnTo>
                    <a:pt x="3437763" y="84328"/>
                  </a:lnTo>
                  <a:lnTo>
                    <a:pt x="3442805" y="48641"/>
                  </a:lnTo>
                  <a:lnTo>
                    <a:pt x="3449701" y="0"/>
                  </a:lnTo>
                  <a:close/>
                </a:path>
                <a:path w="6826250" h="1373504">
                  <a:moveTo>
                    <a:pt x="6510274" y="1335024"/>
                  </a:moveTo>
                  <a:lnTo>
                    <a:pt x="6497574" y="1328674"/>
                  </a:lnTo>
                  <a:lnTo>
                    <a:pt x="6434074" y="1296924"/>
                  </a:lnTo>
                  <a:lnTo>
                    <a:pt x="6434074" y="1328674"/>
                  </a:lnTo>
                  <a:lnTo>
                    <a:pt x="3060192" y="1328674"/>
                  </a:lnTo>
                  <a:lnTo>
                    <a:pt x="3060192" y="1341374"/>
                  </a:lnTo>
                  <a:lnTo>
                    <a:pt x="6434074" y="1341374"/>
                  </a:lnTo>
                  <a:lnTo>
                    <a:pt x="6434074" y="1373124"/>
                  </a:lnTo>
                  <a:lnTo>
                    <a:pt x="6497574" y="1341374"/>
                  </a:lnTo>
                  <a:lnTo>
                    <a:pt x="6510274" y="1335024"/>
                  </a:lnTo>
                  <a:close/>
                </a:path>
                <a:path w="6826250" h="1373504">
                  <a:moveTo>
                    <a:pt x="6826250" y="1019683"/>
                  </a:moveTo>
                  <a:lnTo>
                    <a:pt x="6812737" y="979297"/>
                  </a:lnTo>
                  <a:lnTo>
                    <a:pt x="6799199" y="938784"/>
                  </a:lnTo>
                  <a:lnTo>
                    <a:pt x="6776745" y="961301"/>
                  </a:lnTo>
                  <a:lnTo>
                    <a:pt x="6033389" y="218059"/>
                  </a:lnTo>
                  <a:lnTo>
                    <a:pt x="6024499" y="226949"/>
                  </a:lnTo>
                  <a:lnTo>
                    <a:pt x="6767817" y="970280"/>
                  </a:lnTo>
                  <a:lnTo>
                    <a:pt x="6745351" y="992759"/>
                  </a:lnTo>
                  <a:lnTo>
                    <a:pt x="6826250" y="1019683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3" name="object 1006"/>
            <p:cNvSpPr/>
            <p:nvPr/>
          </p:nvSpPr>
          <p:spPr>
            <a:xfrm>
              <a:off x="4713840" y="4524840"/>
              <a:ext cx="1410120" cy="75600"/>
            </a:xfrm>
            <a:custGeom>
              <a:avLst/>
              <a:gdLst>
                <a:gd name="textAreaLeft" fmla="*/ 0 w 1410120"/>
                <a:gd name="textAreaRight" fmla="*/ 1410840 w 141012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1410970" h="76200">
                  <a:moveTo>
                    <a:pt x="389890" y="38100"/>
                  </a:moveTo>
                  <a:lnTo>
                    <a:pt x="377190" y="31750"/>
                  </a:lnTo>
                  <a:lnTo>
                    <a:pt x="313690" y="0"/>
                  </a:lnTo>
                  <a:lnTo>
                    <a:pt x="31369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76200"/>
                  </a:lnTo>
                  <a:lnTo>
                    <a:pt x="377190" y="44450"/>
                  </a:lnTo>
                  <a:lnTo>
                    <a:pt x="389890" y="38100"/>
                  </a:lnTo>
                  <a:close/>
                </a:path>
                <a:path w="1410970" h="76200">
                  <a:moveTo>
                    <a:pt x="1410970" y="38100"/>
                  </a:moveTo>
                  <a:lnTo>
                    <a:pt x="1398270" y="31750"/>
                  </a:lnTo>
                  <a:lnTo>
                    <a:pt x="1334770" y="0"/>
                  </a:lnTo>
                  <a:lnTo>
                    <a:pt x="1334770" y="31750"/>
                  </a:lnTo>
                  <a:lnTo>
                    <a:pt x="1021080" y="31750"/>
                  </a:lnTo>
                  <a:lnTo>
                    <a:pt x="1021080" y="44450"/>
                  </a:lnTo>
                  <a:lnTo>
                    <a:pt x="1334770" y="44450"/>
                  </a:lnTo>
                  <a:lnTo>
                    <a:pt x="1334770" y="76200"/>
                  </a:lnTo>
                  <a:lnTo>
                    <a:pt x="1398270" y="44450"/>
                  </a:lnTo>
                  <a:lnTo>
                    <a:pt x="1410970" y="3810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564696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Слияние</a:t>
            </a:r>
            <a:r>
              <a:rPr lang="en-US" sz="6000" b="1" strike="noStrike" spc="-32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веток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 type="ftr" idx="35"/>
          </p:nvPr>
        </p:nvSpPr>
        <p:spPr>
          <a:xfrm>
            <a:off x="622800" y="6543360"/>
            <a:ext cx="12056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12600" indent="0" algn="ctr">
              <a:lnSpc>
                <a:spcPts val="2316"/>
              </a:lnSpc>
              <a:buNone/>
              <a:tabLst>
                <a:tab pos="0" algn="l"/>
              </a:tabLst>
              <a:defRPr lang="en-US" sz="2000" b="0" strike="noStrike" spc="-12">
                <a:solidFill>
                  <a:schemeClr val="dk1"/>
                </a:solidFill>
                <a:latin typeface="Microsoft Sans Serif"/>
              </a:defRPr>
            </a:lvl1pPr>
          </a:lstStyle>
          <a:p>
            <a:pPr marL="12600" indent="0" algn="ctr">
              <a:lnSpc>
                <a:spcPts val="2316"/>
              </a:lnSpc>
              <a:buNone/>
              <a:tabLst>
                <a:tab pos="0" algn="l"/>
              </a:tabLst>
            </a:pPr>
            <a:r>
              <a:rPr lang="en-US" sz="2000" b="0" strike="noStrike" spc="-12" dirty="0" smtClean="0">
                <a:solidFill>
                  <a:schemeClr val="dk1"/>
                </a:solidFill>
                <a:latin typeface="Microsoft Sans Serif"/>
              </a:rPr>
              <a:t>main</a:t>
            </a:r>
            <a:endParaRPr lang="en-US" sz="20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6" name="object 1009"/>
          <p:cNvSpPr/>
          <p:nvPr/>
        </p:nvSpPr>
        <p:spPr>
          <a:xfrm>
            <a:off x="4072320" y="3732480"/>
            <a:ext cx="1185120" cy="31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Microsoft Sans Serif"/>
              </a:rPr>
              <a:t>branch-</a:t>
            </a:r>
            <a:r>
              <a:rPr lang="en-US" sz="2000" b="0" strike="noStrike" spc="-52">
                <a:solidFill>
                  <a:srgbClr val="000000"/>
                </a:solidFill>
                <a:latin typeface="Microsoft Sans Serif"/>
              </a:rPr>
              <a:t>1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" name="object 1010"/>
          <p:cNvGrpSpPr/>
          <p:nvPr/>
        </p:nvGrpSpPr>
        <p:grpSpPr>
          <a:xfrm>
            <a:off x="633960" y="4249800"/>
            <a:ext cx="7140600" cy="1964160"/>
            <a:chOff x="633960" y="4249800"/>
            <a:chExt cx="7140600" cy="1964160"/>
          </a:xfrm>
        </p:grpSpPr>
        <p:sp>
          <p:nvSpPr>
            <p:cNvPr id="598" name="object 1011"/>
            <p:cNvSpPr/>
            <p:nvPr/>
          </p:nvSpPr>
          <p:spPr>
            <a:xfrm>
              <a:off x="612576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314706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9" name="object 1012"/>
            <p:cNvSpPr/>
            <p:nvPr/>
          </p:nvSpPr>
          <p:spPr>
            <a:xfrm>
              <a:off x="612576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0" name="object 1013"/>
            <p:cNvSpPr/>
            <p:nvPr/>
          </p:nvSpPr>
          <p:spPr>
            <a:xfrm>
              <a:off x="1024920" y="558468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19" h="629920">
                  <a:moveTo>
                    <a:pt x="0" y="314705"/>
                  </a:moveTo>
                  <a:lnTo>
                    <a:pt x="3412" y="268188"/>
                  </a:lnTo>
                  <a:lnTo>
                    <a:pt x="13323" y="223794"/>
                  </a:lnTo>
                  <a:lnTo>
                    <a:pt x="29248" y="182009"/>
                  </a:lnTo>
                  <a:lnTo>
                    <a:pt x="50699" y="143320"/>
                  </a:lnTo>
                  <a:lnTo>
                    <a:pt x="77190" y="108213"/>
                  </a:lnTo>
                  <a:lnTo>
                    <a:pt x="108233" y="77173"/>
                  </a:lnTo>
                  <a:lnTo>
                    <a:pt x="143343" y="50687"/>
                  </a:lnTo>
                  <a:lnTo>
                    <a:pt x="182031" y="29240"/>
                  </a:lnTo>
                  <a:lnTo>
                    <a:pt x="223812" y="13319"/>
                  </a:lnTo>
                  <a:lnTo>
                    <a:pt x="268199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1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99" y="626001"/>
                  </a:lnTo>
                  <a:lnTo>
                    <a:pt x="223812" y="616092"/>
                  </a:lnTo>
                  <a:lnTo>
                    <a:pt x="182031" y="600171"/>
                  </a:lnTo>
                  <a:lnTo>
                    <a:pt x="143343" y="578724"/>
                  </a:lnTo>
                  <a:lnTo>
                    <a:pt x="108233" y="552238"/>
                  </a:lnTo>
                  <a:lnTo>
                    <a:pt x="77190" y="521198"/>
                  </a:lnTo>
                  <a:lnTo>
                    <a:pt x="50699" y="486091"/>
                  </a:lnTo>
                  <a:lnTo>
                    <a:pt x="29248" y="447402"/>
                  </a:lnTo>
                  <a:lnTo>
                    <a:pt x="13323" y="405617"/>
                  </a:lnTo>
                  <a:lnTo>
                    <a:pt x="3412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1" name="object 1014"/>
            <p:cNvSpPr/>
            <p:nvPr/>
          </p:nvSpPr>
          <p:spPr>
            <a:xfrm>
              <a:off x="1653480" y="5859720"/>
              <a:ext cx="389160" cy="75600"/>
            </a:xfrm>
            <a:custGeom>
              <a:avLst/>
              <a:gdLst>
                <a:gd name="textAreaLeft" fmla="*/ 0 w 389160"/>
                <a:gd name="textAreaRight" fmla="*/ 389880 w 38916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389889" h="76200">
                  <a:moveTo>
                    <a:pt x="313690" y="0"/>
                  </a:moveTo>
                  <a:lnTo>
                    <a:pt x="313690" y="76200"/>
                  </a:lnTo>
                  <a:lnTo>
                    <a:pt x="377190" y="44450"/>
                  </a:lnTo>
                  <a:lnTo>
                    <a:pt x="326390" y="44450"/>
                  </a:lnTo>
                  <a:lnTo>
                    <a:pt x="326390" y="31750"/>
                  </a:lnTo>
                  <a:lnTo>
                    <a:pt x="377190" y="31750"/>
                  </a:lnTo>
                  <a:lnTo>
                    <a:pt x="313690" y="0"/>
                  </a:lnTo>
                  <a:close/>
                </a:path>
                <a:path w="389889" h="76200">
                  <a:moveTo>
                    <a:pt x="31369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31750"/>
                  </a:lnTo>
                  <a:close/>
                </a:path>
                <a:path w="389889" h="76200">
                  <a:moveTo>
                    <a:pt x="377190" y="31750"/>
                  </a:moveTo>
                  <a:lnTo>
                    <a:pt x="326390" y="31750"/>
                  </a:lnTo>
                  <a:lnTo>
                    <a:pt x="326390" y="44450"/>
                  </a:lnTo>
                  <a:lnTo>
                    <a:pt x="377190" y="44450"/>
                  </a:lnTo>
                  <a:lnTo>
                    <a:pt x="389890" y="38100"/>
                  </a:lnTo>
                  <a:lnTo>
                    <a:pt x="37719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2" name="object 1015"/>
            <p:cNvSpPr/>
            <p:nvPr/>
          </p:nvSpPr>
          <p:spPr>
            <a:xfrm>
              <a:off x="2044440" y="5584680"/>
              <a:ext cx="1650240" cy="629280"/>
            </a:xfrm>
            <a:custGeom>
              <a:avLst/>
              <a:gdLst>
                <a:gd name="textAreaLeft" fmla="*/ 0 w 1650240"/>
                <a:gd name="textAreaRight" fmla="*/ 1650960 w 165024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165100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30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30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  <a:path w="1651000" h="629920">
                  <a:moveTo>
                    <a:pt x="1021080" y="314705"/>
                  </a:moveTo>
                  <a:lnTo>
                    <a:pt x="1024490" y="268188"/>
                  </a:lnTo>
                  <a:lnTo>
                    <a:pt x="1034399" y="223794"/>
                  </a:lnTo>
                  <a:lnTo>
                    <a:pt x="1050320" y="182009"/>
                  </a:lnTo>
                  <a:lnTo>
                    <a:pt x="1071767" y="143320"/>
                  </a:lnTo>
                  <a:lnTo>
                    <a:pt x="1098253" y="108213"/>
                  </a:lnTo>
                  <a:lnTo>
                    <a:pt x="1129293" y="77173"/>
                  </a:lnTo>
                  <a:lnTo>
                    <a:pt x="1164400" y="50687"/>
                  </a:lnTo>
                  <a:lnTo>
                    <a:pt x="1203089" y="29240"/>
                  </a:lnTo>
                  <a:lnTo>
                    <a:pt x="1244874" y="13319"/>
                  </a:lnTo>
                  <a:lnTo>
                    <a:pt x="1289268" y="3410"/>
                  </a:lnTo>
                  <a:lnTo>
                    <a:pt x="1335786" y="0"/>
                  </a:lnTo>
                  <a:lnTo>
                    <a:pt x="1382303" y="3410"/>
                  </a:lnTo>
                  <a:lnTo>
                    <a:pt x="1426697" y="13319"/>
                  </a:lnTo>
                  <a:lnTo>
                    <a:pt x="1468482" y="29240"/>
                  </a:lnTo>
                  <a:lnTo>
                    <a:pt x="1507171" y="50687"/>
                  </a:lnTo>
                  <a:lnTo>
                    <a:pt x="1542278" y="77173"/>
                  </a:lnTo>
                  <a:lnTo>
                    <a:pt x="1573318" y="108213"/>
                  </a:lnTo>
                  <a:lnTo>
                    <a:pt x="1599804" y="143320"/>
                  </a:lnTo>
                  <a:lnTo>
                    <a:pt x="1621251" y="182009"/>
                  </a:lnTo>
                  <a:lnTo>
                    <a:pt x="1637172" y="223794"/>
                  </a:lnTo>
                  <a:lnTo>
                    <a:pt x="1647081" y="268188"/>
                  </a:lnTo>
                  <a:lnTo>
                    <a:pt x="1650492" y="314705"/>
                  </a:lnTo>
                  <a:lnTo>
                    <a:pt x="1647081" y="361223"/>
                  </a:lnTo>
                  <a:lnTo>
                    <a:pt x="1637172" y="405617"/>
                  </a:lnTo>
                  <a:lnTo>
                    <a:pt x="1621251" y="447402"/>
                  </a:lnTo>
                  <a:lnTo>
                    <a:pt x="1599804" y="486091"/>
                  </a:lnTo>
                  <a:lnTo>
                    <a:pt x="1573318" y="521198"/>
                  </a:lnTo>
                  <a:lnTo>
                    <a:pt x="1542278" y="552238"/>
                  </a:lnTo>
                  <a:lnTo>
                    <a:pt x="1507171" y="578724"/>
                  </a:lnTo>
                  <a:lnTo>
                    <a:pt x="1468482" y="600171"/>
                  </a:lnTo>
                  <a:lnTo>
                    <a:pt x="1426697" y="616092"/>
                  </a:lnTo>
                  <a:lnTo>
                    <a:pt x="1382303" y="626001"/>
                  </a:lnTo>
                  <a:lnTo>
                    <a:pt x="1335786" y="629412"/>
                  </a:lnTo>
                  <a:lnTo>
                    <a:pt x="1289268" y="626001"/>
                  </a:lnTo>
                  <a:lnTo>
                    <a:pt x="1244874" y="616092"/>
                  </a:lnTo>
                  <a:lnTo>
                    <a:pt x="1203089" y="600171"/>
                  </a:lnTo>
                  <a:lnTo>
                    <a:pt x="1164400" y="578724"/>
                  </a:lnTo>
                  <a:lnTo>
                    <a:pt x="1129293" y="552238"/>
                  </a:lnTo>
                  <a:lnTo>
                    <a:pt x="1098253" y="521198"/>
                  </a:lnTo>
                  <a:lnTo>
                    <a:pt x="1071767" y="486091"/>
                  </a:lnTo>
                  <a:lnTo>
                    <a:pt x="1050320" y="447402"/>
                  </a:lnTo>
                  <a:lnTo>
                    <a:pt x="1034399" y="405617"/>
                  </a:lnTo>
                  <a:lnTo>
                    <a:pt x="1024490" y="361223"/>
                  </a:lnTo>
                  <a:lnTo>
                    <a:pt x="102108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3" name="object 1016"/>
            <p:cNvSpPr/>
            <p:nvPr/>
          </p:nvSpPr>
          <p:spPr>
            <a:xfrm>
              <a:off x="408492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4" name="object 1017"/>
            <p:cNvSpPr/>
            <p:nvPr/>
          </p:nvSpPr>
          <p:spPr>
            <a:xfrm>
              <a:off x="408492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5" name="object 1018"/>
            <p:cNvSpPr/>
            <p:nvPr/>
          </p:nvSpPr>
          <p:spPr>
            <a:xfrm>
              <a:off x="5104800" y="42498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31189" h="629920">
                  <a:moveTo>
                    <a:pt x="316229" y="0"/>
                  </a:moveTo>
                  <a:lnTo>
                    <a:pt x="314706" y="0"/>
                  </a:ln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16229" y="629412"/>
                  </a:lnTo>
                  <a:lnTo>
                    <a:pt x="362747" y="626001"/>
                  </a:lnTo>
                  <a:lnTo>
                    <a:pt x="407141" y="616092"/>
                  </a:lnTo>
                  <a:lnTo>
                    <a:pt x="448926" y="600171"/>
                  </a:lnTo>
                  <a:lnTo>
                    <a:pt x="487615" y="578724"/>
                  </a:lnTo>
                  <a:lnTo>
                    <a:pt x="522722" y="552238"/>
                  </a:lnTo>
                  <a:lnTo>
                    <a:pt x="553762" y="521198"/>
                  </a:lnTo>
                  <a:lnTo>
                    <a:pt x="580248" y="486091"/>
                  </a:lnTo>
                  <a:lnTo>
                    <a:pt x="601695" y="447402"/>
                  </a:lnTo>
                  <a:lnTo>
                    <a:pt x="617616" y="405617"/>
                  </a:lnTo>
                  <a:lnTo>
                    <a:pt x="627525" y="361223"/>
                  </a:lnTo>
                  <a:lnTo>
                    <a:pt x="630936" y="314705"/>
                  </a:lnTo>
                  <a:lnTo>
                    <a:pt x="627525" y="268188"/>
                  </a:lnTo>
                  <a:lnTo>
                    <a:pt x="617616" y="223794"/>
                  </a:lnTo>
                  <a:lnTo>
                    <a:pt x="601695" y="182009"/>
                  </a:lnTo>
                  <a:lnTo>
                    <a:pt x="580248" y="143320"/>
                  </a:lnTo>
                  <a:lnTo>
                    <a:pt x="553762" y="108213"/>
                  </a:lnTo>
                  <a:lnTo>
                    <a:pt x="522722" y="77173"/>
                  </a:lnTo>
                  <a:lnTo>
                    <a:pt x="487615" y="50687"/>
                  </a:lnTo>
                  <a:lnTo>
                    <a:pt x="448926" y="29240"/>
                  </a:lnTo>
                  <a:lnTo>
                    <a:pt x="407141" y="13319"/>
                  </a:lnTo>
                  <a:lnTo>
                    <a:pt x="362747" y="3410"/>
                  </a:lnTo>
                  <a:lnTo>
                    <a:pt x="316229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6" name="object 1019"/>
            <p:cNvSpPr/>
            <p:nvPr/>
          </p:nvSpPr>
          <p:spPr>
            <a:xfrm>
              <a:off x="5104800" y="42498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31189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29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29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7" name="object 1020"/>
            <p:cNvSpPr/>
            <p:nvPr/>
          </p:nvSpPr>
          <p:spPr>
            <a:xfrm>
              <a:off x="633960" y="4563000"/>
              <a:ext cx="3449880" cy="1372680"/>
            </a:xfrm>
            <a:custGeom>
              <a:avLst/>
              <a:gdLst>
                <a:gd name="textAreaLeft" fmla="*/ 0 w 3449880"/>
                <a:gd name="textAreaRight" fmla="*/ 3450600 w 3449880"/>
                <a:gd name="textAreaTop" fmla="*/ 0 h 1372680"/>
                <a:gd name="textAreaBottom" fmla="*/ 1373400 h 1372680"/>
              </a:gdLst>
              <a:ahLst/>
              <a:cxnLst/>
              <a:rect l="textAreaLeft" t="textAreaTop" r="textAreaRight" b="textAreaBottom"/>
              <a:pathLst>
                <a:path w="3450590" h="1373504">
                  <a:moveTo>
                    <a:pt x="389839" y="1335024"/>
                  </a:moveTo>
                  <a:lnTo>
                    <a:pt x="377139" y="1328674"/>
                  </a:lnTo>
                  <a:lnTo>
                    <a:pt x="313639" y="1296924"/>
                  </a:lnTo>
                  <a:lnTo>
                    <a:pt x="313639" y="1328674"/>
                  </a:lnTo>
                  <a:lnTo>
                    <a:pt x="0" y="1328674"/>
                  </a:lnTo>
                  <a:lnTo>
                    <a:pt x="0" y="1341374"/>
                  </a:lnTo>
                  <a:lnTo>
                    <a:pt x="313639" y="1341374"/>
                  </a:lnTo>
                  <a:lnTo>
                    <a:pt x="313639" y="1373124"/>
                  </a:lnTo>
                  <a:lnTo>
                    <a:pt x="377139" y="1341374"/>
                  </a:lnTo>
                  <a:lnTo>
                    <a:pt x="389839" y="1335024"/>
                  </a:lnTo>
                  <a:close/>
                </a:path>
                <a:path w="3450590" h="1373504">
                  <a:moveTo>
                    <a:pt x="2430526" y="1335024"/>
                  </a:moveTo>
                  <a:lnTo>
                    <a:pt x="2417826" y="1328674"/>
                  </a:lnTo>
                  <a:lnTo>
                    <a:pt x="2354326" y="1296924"/>
                  </a:lnTo>
                  <a:lnTo>
                    <a:pt x="2354326" y="1328674"/>
                  </a:lnTo>
                  <a:lnTo>
                    <a:pt x="2040636" y="1328674"/>
                  </a:lnTo>
                  <a:lnTo>
                    <a:pt x="2040636" y="1341374"/>
                  </a:lnTo>
                  <a:lnTo>
                    <a:pt x="2354326" y="1341374"/>
                  </a:lnTo>
                  <a:lnTo>
                    <a:pt x="2354326" y="1373124"/>
                  </a:lnTo>
                  <a:lnTo>
                    <a:pt x="2417826" y="1341374"/>
                  </a:lnTo>
                  <a:lnTo>
                    <a:pt x="2430526" y="1335024"/>
                  </a:lnTo>
                  <a:close/>
                </a:path>
                <a:path w="3450590" h="1373504">
                  <a:moveTo>
                    <a:pt x="3449701" y="0"/>
                  </a:moveTo>
                  <a:lnTo>
                    <a:pt x="3375025" y="41021"/>
                  </a:lnTo>
                  <a:lnTo>
                    <a:pt x="3401110" y="59042"/>
                  </a:lnTo>
                  <a:lnTo>
                    <a:pt x="2739517" y="1016381"/>
                  </a:lnTo>
                  <a:lnTo>
                    <a:pt x="2749931" y="1023620"/>
                  </a:lnTo>
                  <a:lnTo>
                    <a:pt x="3411639" y="66306"/>
                  </a:lnTo>
                  <a:lnTo>
                    <a:pt x="3437763" y="84328"/>
                  </a:lnTo>
                  <a:lnTo>
                    <a:pt x="3442805" y="48641"/>
                  </a:lnTo>
                  <a:lnTo>
                    <a:pt x="3449701" y="0"/>
                  </a:lnTo>
                  <a:close/>
                </a:path>
                <a:path w="3450590" h="1373504">
                  <a:moveTo>
                    <a:pt x="3450082" y="1335024"/>
                  </a:moveTo>
                  <a:lnTo>
                    <a:pt x="3437382" y="1328674"/>
                  </a:lnTo>
                  <a:lnTo>
                    <a:pt x="3373882" y="1296924"/>
                  </a:lnTo>
                  <a:lnTo>
                    <a:pt x="3373882" y="1328674"/>
                  </a:lnTo>
                  <a:lnTo>
                    <a:pt x="3060192" y="1328674"/>
                  </a:lnTo>
                  <a:lnTo>
                    <a:pt x="3060192" y="1341374"/>
                  </a:lnTo>
                  <a:lnTo>
                    <a:pt x="3373882" y="1341374"/>
                  </a:lnTo>
                  <a:lnTo>
                    <a:pt x="3373882" y="1373124"/>
                  </a:lnTo>
                  <a:lnTo>
                    <a:pt x="3437382" y="1341374"/>
                  </a:lnTo>
                  <a:lnTo>
                    <a:pt x="3450082" y="1335024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8" name="object 1021"/>
            <p:cNvSpPr/>
            <p:nvPr/>
          </p:nvSpPr>
          <p:spPr>
            <a:xfrm>
              <a:off x="4713840" y="4524840"/>
              <a:ext cx="1410120" cy="75600"/>
            </a:xfrm>
            <a:custGeom>
              <a:avLst/>
              <a:gdLst>
                <a:gd name="textAreaLeft" fmla="*/ 0 w 1410120"/>
                <a:gd name="textAreaRight" fmla="*/ 1410840 w 141012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1410970" h="76200">
                  <a:moveTo>
                    <a:pt x="389890" y="38100"/>
                  </a:moveTo>
                  <a:lnTo>
                    <a:pt x="377190" y="31750"/>
                  </a:lnTo>
                  <a:lnTo>
                    <a:pt x="313690" y="0"/>
                  </a:lnTo>
                  <a:lnTo>
                    <a:pt x="31369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76200"/>
                  </a:lnTo>
                  <a:lnTo>
                    <a:pt x="377190" y="44450"/>
                  </a:lnTo>
                  <a:lnTo>
                    <a:pt x="389890" y="38100"/>
                  </a:lnTo>
                  <a:close/>
                </a:path>
                <a:path w="1410970" h="76200">
                  <a:moveTo>
                    <a:pt x="1410970" y="38100"/>
                  </a:moveTo>
                  <a:lnTo>
                    <a:pt x="1398270" y="31750"/>
                  </a:lnTo>
                  <a:lnTo>
                    <a:pt x="1334770" y="0"/>
                  </a:lnTo>
                  <a:lnTo>
                    <a:pt x="1334770" y="31750"/>
                  </a:lnTo>
                  <a:lnTo>
                    <a:pt x="1021080" y="31750"/>
                  </a:lnTo>
                  <a:lnTo>
                    <a:pt x="1021080" y="44450"/>
                  </a:lnTo>
                  <a:lnTo>
                    <a:pt x="1334770" y="44450"/>
                  </a:lnTo>
                  <a:lnTo>
                    <a:pt x="1334770" y="76200"/>
                  </a:lnTo>
                  <a:lnTo>
                    <a:pt x="1398270" y="44450"/>
                  </a:lnTo>
                  <a:lnTo>
                    <a:pt x="1410970" y="3810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9" name="object 1022"/>
            <p:cNvSpPr/>
            <p:nvPr/>
          </p:nvSpPr>
          <p:spPr>
            <a:xfrm>
              <a:off x="4084920" y="5584680"/>
              <a:ext cx="2669400" cy="629280"/>
            </a:xfrm>
            <a:custGeom>
              <a:avLst/>
              <a:gdLst>
                <a:gd name="textAreaLeft" fmla="*/ 0 w 2669400"/>
                <a:gd name="textAreaRight" fmla="*/ 2670120 w 266940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2670175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  <a:path w="2670175" h="629920">
                  <a:moveTo>
                    <a:pt x="1019555" y="314705"/>
                  </a:moveTo>
                  <a:lnTo>
                    <a:pt x="1022966" y="268188"/>
                  </a:lnTo>
                  <a:lnTo>
                    <a:pt x="1032875" y="223794"/>
                  </a:lnTo>
                  <a:lnTo>
                    <a:pt x="1048796" y="182009"/>
                  </a:lnTo>
                  <a:lnTo>
                    <a:pt x="1070243" y="143320"/>
                  </a:lnTo>
                  <a:lnTo>
                    <a:pt x="1096729" y="108213"/>
                  </a:lnTo>
                  <a:lnTo>
                    <a:pt x="1127769" y="77173"/>
                  </a:lnTo>
                  <a:lnTo>
                    <a:pt x="1162876" y="50687"/>
                  </a:lnTo>
                  <a:lnTo>
                    <a:pt x="1201565" y="29240"/>
                  </a:lnTo>
                  <a:lnTo>
                    <a:pt x="1243350" y="13319"/>
                  </a:lnTo>
                  <a:lnTo>
                    <a:pt x="1287744" y="3410"/>
                  </a:lnTo>
                  <a:lnTo>
                    <a:pt x="1334262" y="0"/>
                  </a:lnTo>
                  <a:lnTo>
                    <a:pt x="1335785" y="0"/>
                  </a:lnTo>
                  <a:lnTo>
                    <a:pt x="1382303" y="3410"/>
                  </a:lnTo>
                  <a:lnTo>
                    <a:pt x="1426697" y="13319"/>
                  </a:lnTo>
                  <a:lnTo>
                    <a:pt x="1468482" y="29240"/>
                  </a:lnTo>
                  <a:lnTo>
                    <a:pt x="1507171" y="50687"/>
                  </a:lnTo>
                  <a:lnTo>
                    <a:pt x="1542278" y="77173"/>
                  </a:lnTo>
                  <a:lnTo>
                    <a:pt x="1573318" y="108213"/>
                  </a:lnTo>
                  <a:lnTo>
                    <a:pt x="1599804" y="143320"/>
                  </a:lnTo>
                  <a:lnTo>
                    <a:pt x="1621251" y="182009"/>
                  </a:lnTo>
                  <a:lnTo>
                    <a:pt x="1637172" y="223794"/>
                  </a:lnTo>
                  <a:lnTo>
                    <a:pt x="1647081" y="268188"/>
                  </a:lnTo>
                  <a:lnTo>
                    <a:pt x="1650491" y="314705"/>
                  </a:lnTo>
                  <a:lnTo>
                    <a:pt x="1647081" y="361223"/>
                  </a:lnTo>
                  <a:lnTo>
                    <a:pt x="1637172" y="405617"/>
                  </a:lnTo>
                  <a:lnTo>
                    <a:pt x="1621251" y="447402"/>
                  </a:lnTo>
                  <a:lnTo>
                    <a:pt x="1599804" y="486091"/>
                  </a:lnTo>
                  <a:lnTo>
                    <a:pt x="1573318" y="521198"/>
                  </a:lnTo>
                  <a:lnTo>
                    <a:pt x="1542278" y="552238"/>
                  </a:lnTo>
                  <a:lnTo>
                    <a:pt x="1507171" y="578724"/>
                  </a:lnTo>
                  <a:lnTo>
                    <a:pt x="1468482" y="600171"/>
                  </a:lnTo>
                  <a:lnTo>
                    <a:pt x="1426697" y="616092"/>
                  </a:lnTo>
                  <a:lnTo>
                    <a:pt x="1382303" y="626001"/>
                  </a:lnTo>
                  <a:lnTo>
                    <a:pt x="1335785" y="629412"/>
                  </a:lnTo>
                  <a:lnTo>
                    <a:pt x="1334262" y="629412"/>
                  </a:lnTo>
                  <a:lnTo>
                    <a:pt x="1287744" y="626001"/>
                  </a:lnTo>
                  <a:lnTo>
                    <a:pt x="1243350" y="616092"/>
                  </a:lnTo>
                  <a:lnTo>
                    <a:pt x="1201565" y="600171"/>
                  </a:lnTo>
                  <a:lnTo>
                    <a:pt x="1162876" y="578724"/>
                  </a:lnTo>
                  <a:lnTo>
                    <a:pt x="1127769" y="552238"/>
                  </a:lnTo>
                  <a:lnTo>
                    <a:pt x="1096729" y="521198"/>
                  </a:lnTo>
                  <a:lnTo>
                    <a:pt x="1070243" y="486091"/>
                  </a:lnTo>
                  <a:lnTo>
                    <a:pt x="1048796" y="447402"/>
                  </a:lnTo>
                  <a:lnTo>
                    <a:pt x="1032875" y="405617"/>
                  </a:lnTo>
                  <a:lnTo>
                    <a:pt x="1022966" y="361223"/>
                  </a:lnTo>
                  <a:lnTo>
                    <a:pt x="1019555" y="314705"/>
                  </a:lnTo>
                  <a:close/>
                </a:path>
                <a:path w="2670175" h="629920">
                  <a:moveTo>
                    <a:pt x="2040635" y="314705"/>
                  </a:moveTo>
                  <a:lnTo>
                    <a:pt x="2044046" y="268188"/>
                  </a:lnTo>
                  <a:lnTo>
                    <a:pt x="2053955" y="223794"/>
                  </a:lnTo>
                  <a:lnTo>
                    <a:pt x="2069876" y="182009"/>
                  </a:lnTo>
                  <a:lnTo>
                    <a:pt x="2091323" y="143320"/>
                  </a:lnTo>
                  <a:lnTo>
                    <a:pt x="2117809" y="108213"/>
                  </a:lnTo>
                  <a:lnTo>
                    <a:pt x="2148849" y="77173"/>
                  </a:lnTo>
                  <a:lnTo>
                    <a:pt x="2183956" y="50687"/>
                  </a:lnTo>
                  <a:lnTo>
                    <a:pt x="2222645" y="29240"/>
                  </a:lnTo>
                  <a:lnTo>
                    <a:pt x="2264430" y="13319"/>
                  </a:lnTo>
                  <a:lnTo>
                    <a:pt x="2308824" y="3410"/>
                  </a:lnTo>
                  <a:lnTo>
                    <a:pt x="2355341" y="0"/>
                  </a:lnTo>
                  <a:lnTo>
                    <a:pt x="2401859" y="3410"/>
                  </a:lnTo>
                  <a:lnTo>
                    <a:pt x="2446253" y="13319"/>
                  </a:lnTo>
                  <a:lnTo>
                    <a:pt x="2488038" y="29240"/>
                  </a:lnTo>
                  <a:lnTo>
                    <a:pt x="2526727" y="50687"/>
                  </a:lnTo>
                  <a:lnTo>
                    <a:pt x="2561834" y="77173"/>
                  </a:lnTo>
                  <a:lnTo>
                    <a:pt x="2592874" y="108213"/>
                  </a:lnTo>
                  <a:lnTo>
                    <a:pt x="2619360" y="143320"/>
                  </a:lnTo>
                  <a:lnTo>
                    <a:pt x="2640807" y="182009"/>
                  </a:lnTo>
                  <a:lnTo>
                    <a:pt x="2656728" y="223794"/>
                  </a:lnTo>
                  <a:lnTo>
                    <a:pt x="2666637" y="268188"/>
                  </a:lnTo>
                  <a:lnTo>
                    <a:pt x="2670047" y="314705"/>
                  </a:lnTo>
                  <a:lnTo>
                    <a:pt x="2666637" y="361223"/>
                  </a:lnTo>
                  <a:lnTo>
                    <a:pt x="2656728" y="405617"/>
                  </a:lnTo>
                  <a:lnTo>
                    <a:pt x="2640807" y="447402"/>
                  </a:lnTo>
                  <a:lnTo>
                    <a:pt x="2619360" y="486091"/>
                  </a:lnTo>
                  <a:lnTo>
                    <a:pt x="2592874" y="521198"/>
                  </a:lnTo>
                  <a:lnTo>
                    <a:pt x="2561834" y="552238"/>
                  </a:lnTo>
                  <a:lnTo>
                    <a:pt x="2526727" y="578724"/>
                  </a:lnTo>
                  <a:lnTo>
                    <a:pt x="2488038" y="600171"/>
                  </a:lnTo>
                  <a:lnTo>
                    <a:pt x="2446253" y="616092"/>
                  </a:lnTo>
                  <a:lnTo>
                    <a:pt x="2401859" y="626001"/>
                  </a:lnTo>
                  <a:lnTo>
                    <a:pt x="2355341" y="629412"/>
                  </a:lnTo>
                  <a:lnTo>
                    <a:pt x="2308824" y="626001"/>
                  </a:lnTo>
                  <a:lnTo>
                    <a:pt x="2264430" y="616092"/>
                  </a:lnTo>
                  <a:lnTo>
                    <a:pt x="2222645" y="600171"/>
                  </a:lnTo>
                  <a:lnTo>
                    <a:pt x="2183956" y="578724"/>
                  </a:lnTo>
                  <a:lnTo>
                    <a:pt x="2148849" y="552238"/>
                  </a:lnTo>
                  <a:lnTo>
                    <a:pt x="2117809" y="521198"/>
                  </a:lnTo>
                  <a:lnTo>
                    <a:pt x="2091323" y="486091"/>
                  </a:lnTo>
                  <a:lnTo>
                    <a:pt x="2069876" y="447402"/>
                  </a:lnTo>
                  <a:lnTo>
                    <a:pt x="2053955" y="405617"/>
                  </a:lnTo>
                  <a:lnTo>
                    <a:pt x="2044046" y="361223"/>
                  </a:lnTo>
                  <a:lnTo>
                    <a:pt x="2040635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10" name="object 1023"/>
            <p:cNvSpPr/>
            <p:nvPr/>
          </p:nvSpPr>
          <p:spPr>
            <a:xfrm>
              <a:off x="4713840" y="5859720"/>
              <a:ext cx="2430000" cy="75600"/>
            </a:xfrm>
            <a:custGeom>
              <a:avLst/>
              <a:gdLst>
                <a:gd name="textAreaLeft" fmla="*/ 0 w 2430000"/>
                <a:gd name="textAreaRight" fmla="*/ 2430720 w 243000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2430779" h="76200">
                  <a:moveTo>
                    <a:pt x="389890" y="38100"/>
                  </a:moveTo>
                  <a:lnTo>
                    <a:pt x="377190" y="31750"/>
                  </a:lnTo>
                  <a:lnTo>
                    <a:pt x="313690" y="0"/>
                  </a:lnTo>
                  <a:lnTo>
                    <a:pt x="31369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76200"/>
                  </a:lnTo>
                  <a:lnTo>
                    <a:pt x="377190" y="44450"/>
                  </a:lnTo>
                  <a:lnTo>
                    <a:pt x="389890" y="38100"/>
                  </a:lnTo>
                  <a:close/>
                </a:path>
                <a:path w="2430779" h="76200">
                  <a:moveTo>
                    <a:pt x="1410970" y="38100"/>
                  </a:moveTo>
                  <a:lnTo>
                    <a:pt x="1398270" y="31750"/>
                  </a:lnTo>
                  <a:lnTo>
                    <a:pt x="1334770" y="0"/>
                  </a:lnTo>
                  <a:lnTo>
                    <a:pt x="1334770" y="31750"/>
                  </a:lnTo>
                  <a:lnTo>
                    <a:pt x="1021080" y="31750"/>
                  </a:lnTo>
                  <a:lnTo>
                    <a:pt x="1021080" y="44450"/>
                  </a:lnTo>
                  <a:lnTo>
                    <a:pt x="1334770" y="44450"/>
                  </a:lnTo>
                  <a:lnTo>
                    <a:pt x="1334770" y="76200"/>
                  </a:lnTo>
                  <a:lnTo>
                    <a:pt x="1398270" y="44450"/>
                  </a:lnTo>
                  <a:lnTo>
                    <a:pt x="1410970" y="38100"/>
                  </a:lnTo>
                  <a:close/>
                </a:path>
                <a:path w="2430779" h="76200">
                  <a:moveTo>
                    <a:pt x="2430526" y="38100"/>
                  </a:moveTo>
                  <a:lnTo>
                    <a:pt x="2417826" y="31750"/>
                  </a:lnTo>
                  <a:lnTo>
                    <a:pt x="2354326" y="0"/>
                  </a:lnTo>
                  <a:lnTo>
                    <a:pt x="2354326" y="31750"/>
                  </a:lnTo>
                  <a:lnTo>
                    <a:pt x="2040636" y="31750"/>
                  </a:lnTo>
                  <a:lnTo>
                    <a:pt x="2040636" y="44450"/>
                  </a:lnTo>
                  <a:lnTo>
                    <a:pt x="2354326" y="44450"/>
                  </a:lnTo>
                  <a:lnTo>
                    <a:pt x="2354326" y="76200"/>
                  </a:lnTo>
                  <a:lnTo>
                    <a:pt x="2417826" y="44450"/>
                  </a:lnTo>
                  <a:lnTo>
                    <a:pt x="2430526" y="3810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11" name="object 1024"/>
            <p:cNvSpPr/>
            <p:nvPr/>
          </p:nvSpPr>
          <p:spPr>
            <a:xfrm>
              <a:off x="7145280" y="558468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1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12" name="object 1025"/>
            <p:cNvSpPr/>
            <p:nvPr/>
          </p:nvSpPr>
          <p:spPr>
            <a:xfrm>
              <a:off x="6658560" y="4780800"/>
              <a:ext cx="801360" cy="801360"/>
            </a:xfrm>
            <a:custGeom>
              <a:avLst/>
              <a:gdLst>
                <a:gd name="textAreaLeft" fmla="*/ 0 w 801360"/>
                <a:gd name="textAreaRight" fmla="*/ 802080 w 801360"/>
                <a:gd name="textAreaTop" fmla="*/ 0 h 801360"/>
                <a:gd name="textAreaBottom" fmla="*/ 802080 h 801360"/>
              </a:gdLst>
              <a:ahLst/>
              <a:cxnLst/>
              <a:rect l="textAreaLeft" t="textAreaTop" r="textAreaRight" b="textAreaBottom"/>
              <a:pathLst>
                <a:path w="802004" h="802004">
                  <a:moveTo>
                    <a:pt x="743330" y="752221"/>
                  </a:moveTo>
                  <a:lnTo>
                    <a:pt x="720851" y="774700"/>
                  </a:lnTo>
                  <a:lnTo>
                    <a:pt x="801751" y="801624"/>
                  </a:lnTo>
                  <a:lnTo>
                    <a:pt x="788246" y="761238"/>
                  </a:lnTo>
                  <a:lnTo>
                    <a:pt x="752348" y="761238"/>
                  </a:lnTo>
                  <a:lnTo>
                    <a:pt x="743330" y="752221"/>
                  </a:lnTo>
                  <a:close/>
                </a:path>
                <a:path w="802004" h="802004">
                  <a:moveTo>
                    <a:pt x="752246" y="743231"/>
                  </a:moveTo>
                  <a:lnTo>
                    <a:pt x="743330" y="752221"/>
                  </a:lnTo>
                  <a:lnTo>
                    <a:pt x="752348" y="761238"/>
                  </a:lnTo>
                  <a:lnTo>
                    <a:pt x="761238" y="752221"/>
                  </a:lnTo>
                  <a:lnTo>
                    <a:pt x="752246" y="743231"/>
                  </a:lnTo>
                  <a:close/>
                </a:path>
                <a:path w="802004" h="802004">
                  <a:moveTo>
                    <a:pt x="774700" y="720725"/>
                  </a:moveTo>
                  <a:lnTo>
                    <a:pt x="752246" y="743231"/>
                  </a:lnTo>
                  <a:lnTo>
                    <a:pt x="761238" y="752221"/>
                  </a:lnTo>
                  <a:lnTo>
                    <a:pt x="752348" y="761238"/>
                  </a:lnTo>
                  <a:lnTo>
                    <a:pt x="788246" y="761238"/>
                  </a:lnTo>
                  <a:lnTo>
                    <a:pt x="774700" y="720725"/>
                  </a:lnTo>
                  <a:close/>
                </a:path>
                <a:path w="802004" h="802004">
                  <a:moveTo>
                    <a:pt x="8890" y="0"/>
                  </a:moveTo>
                  <a:lnTo>
                    <a:pt x="0" y="8889"/>
                  </a:lnTo>
                  <a:lnTo>
                    <a:pt x="743330" y="752221"/>
                  </a:lnTo>
                  <a:lnTo>
                    <a:pt x="752246" y="743231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564696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Слияние</a:t>
            </a:r>
            <a:r>
              <a:rPr lang="en-US" sz="6000" b="1" strike="noStrike" spc="-32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веток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 type="ftr" idx="36"/>
          </p:nvPr>
        </p:nvSpPr>
        <p:spPr>
          <a:xfrm>
            <a:off x="622800" y="6543360"/>
            <a:ext cx="9770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12600" indent="0" algn="ctr">
              <a:lnSpc>
                <a:spcPts val="2316"/>
              </a:lnSpc>
              <a:buNone/>
              <a:tabLst>
                <a:tab pos="0" algn="l"/>
              </a:tabLst>
              <a:defRPr lang="en-US" sz="2000" b="0" strike="noStrike" spc="-12">
                <a:solidFill>
                  <a:schemeClr val="dk1"/>
                </a:solidFill>
                <a:latin typeface="Microsoft Sans Serif"/>
              </a:defRPr>
            </a:lvl1pPr>
          </a:lstStyle>
          <a:p>
            <a:pPr marL="12600" indent="0" algn="ctr">
              <a:lnSpc>
                <a:spcPts val="2316"/>
              </a:lnSpc>
              <a:buNone/>
              <a:tabLst>
                <a:tab pos="0" algn="l"/>
              </a:tabLst>
            </a:pPr>
            <a:r>
              <a:rPr lang="en-US" sz="2000" b="0" strike="noStrike" spc="-12">
                <a:solidFill>
                  <a:schemeClr val="dk1"/>
                </a:solidFill>
                <a:latin typeface="Microsoft Sans Serif"/>
              </a:rPr>
              <a:t>master</a:t>
            </a:r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5" name="object 1028"/>
          <p:cNvSpPr/>
          <p:nvPr/>
        </p:nvSpPr>
        <p:spPr>
          <a:xfrm>
            <a:off x="4072320" y="3732480"/>
            <a:ext cx="1185120" cy="31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Microsoft Sans Serif"/>
              </a:rPr>
              <a:t>branch-</a:t>
            </a:r>
            <a:r>
              <a:rPr lang="en-US" sz="2000" b="0" strike="noStrike" spc="-52">
                <a:solidFill>
                  <a:srgbClr val="000000"/>
                </a:solidFill>
                <a:latin typeface="Microsoft Sans Serif"/>
              </a:rPr>
              <a:t>1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564696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Слияние</a:t>
            </a:r>
            <a:r>
              <a:rPr lang="en-US" sz="6000" b="1" strike="noStrike" spc="-32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веток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7" name="object 1030"/>
          <p:cNvPicPr/>
          <p:nvPr/>
        </p:nvPicPr>
        <p:blipFill>
          <a:blip r:embed="rId2"/>
          <a:stretch/>
        </p:blipFill>
        <p:spPr>
          <a:xfrm>
            <a:off x="633960" y="4236840"/>
            <a:ext cx="7152840" cy="1989720"/>
          </a:xfrm>
          <a:prstGeom prst="rect">
            <a:avLst/>
          </a:prstGeom>
          <a:ln w="0">
            <a:noFill/>
          </a:ln>
        </p:spPr>
      </p:pic>
      <p:sp>
        <p:nvSpPr>
          <p:cNvPr id="618" name="object 1031"/>
          <p:cNvSpPr/>
          <p:nvPr/>
        </p:nvSpPr>
        <p:spPr>
          <a:xfrm>
            <a:off x="4072320" y="3732480"/>
            <a:ext cx="1185120" cy="31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Microsoft Sans Serif"/>
              </a:rPr>
              <a:t>branch-</a:t>
            </a:r>
            <a:r>
              <a:rPr lang="en-US" sz="2000" b="0" strike="noStrike" spc="-52">
                <a:solidFill>
                  <a:srgbClr val="000000"/>
                </a:solidFill>
                <a:latin typeface="Microsoft Sans Serif"/>
              </a:rPr>
              <a:t>1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 type="ftr" idx="37"/>
          </p:nvPr>
        </p:nvSpPr>
        <p:spPr>
          <a:xfrm>
            <a:off x="622800" y="6543360"/>
            <a:ext cx="9770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12600" indent="0" algn="ctr">
              <a:lnSpc>
                <a:spcPts val="2316"/>
              </a:lnSpc>
              <a:buNone/>
              <a:tabLst>
                <a:tab pos="0" algn="l"/>
              </a:tabLst>
              <a:defRPr lang="en-US" sz="2000" b="0" strike="noStrike" spc="-12">
                <a:solidFill>
                  <a:schemeClr val="dk1"/>
                </a:solidFill>
                <a:latin typeface="Microsoft Sans Serif"/>
              </a:defRPr>
            </a:lvl1pPr>
          </a:lstStyle>
          <a:p>
            <a:pPr marL="12600" indent="0" algn="ctr">
              <a:lnSpc>
                <a:spcPts val="2316"/>
              </a:lnSpc>
              <a:buNone/>
              <a:tabLst>
                <a:tab pos="0" algn="l"/>
              </a:tabLst>
            </a:pPr>
            <a:r>
              <a:rPr lang="en-US" sz="2000" b="0" strike="noStrike" spc="-12">
                <a:solidFill>
                  <a:schemeClr val="dk1"/>
                </a:solidFill>
                <a:latin typeface="Microsoft Sans Serif"/>
              </a:rPr>
              <a:t>master</a:t>
            </a:r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564696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Слияние</a:t>
            </a:r>
            <a:r>
              <a:rPr lang="en-US" sz="6000" b="1" strike="noStrike" spc="-32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веток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1" name="object 1034"/>
          <p:cNvPicPr/>
          <p:nvPr/>
        </p:nvPicPr>
        <p:blipFill>
          <a:blip r:embed="rId2"/>
          <a:stretch/>
        </p:blipFill>
        <p:spPr>
          <a:xfrm>
            <a:off x="633960" y="4236840"/>
            <a:ext cx="8174160" cy="1989720"/>
          </a:xfrm>
          <a:prstGeom prst="rect">
            <a:avLst/>
          </a:prstGeom>
          <a:ln w="0">
            <a:noFill/>
          </a:ln>
        </p:spPr>
      </p:pic>
      <p:sp>
        <p:nvSpPr>
          <p:cNvPr id="622" name="object 1035"/>
          <p:cNvSpPr/>
          <p:nvPr/>
        </p:nvSpPr>
        <p:spPr>
          <a:xfrm>
            <a:off x="4072320" y="3732480"/>
            <a:ext cx="1185120" cy="31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Microsoft Sans Serif"/>
              </a:rPr>
              <a:t>branch-</a:t>
            </a:r>
            <a:r>
              <a:rPr lang="en-US" sz="2000" b="0" strike="noStrike" spc="-52">
                <a:solidFill>
                  <a:srgbClr val="000000"/>
                </a:solidFill>
                <a:latin typeface="Microsoft Sans Serif"/>
              </a:rPr>
              <a:t>1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 type="ftr" idx="38"/>
          </p:nvPr>
        </p:nvSpPr>
        <p:spPr>
          <a:xfrm>
            <a:off x="622800" y="6543360"/>
            <a:ext cx="9770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12600" indent="0" algn="ctr">
              <a:lnSpc>
                <a:spcPts val="2316"/>
              </a:lnSpc>
              <a:buNone/>
              <a:tabLst>
                <a:tab pos="0" algn="l"/>
              </a:tabLst>
              <a:defRPr lang="en-US" sz="2000" b="0" strike="noStrike" spc="-12">
                <a:solidFill>
                  <a:schemeClr val="dk1"/>
                </a:solidFill>
                <a:latin typeface="Microsoft Sans Serif"/>
              </a:defRPr>
            </a:lvl1pPr>
          </a:lstStyle>
          <a:p>
            <a:pPr marL="12600" indent="0" algn="ctr">
              <a:lnSpc>
                <a:spcPts val="2316"/>
              </a:lnSpc>
              <a:buNone/>
              <a:tabLst>
                <a:tab pos="0" algn="l"/>
              </a:tabLst>
            </a:pPr>
            <a:r>
              <a:rPr lang="en-US" sz="2000" b="0" strike="noStrike" spc="-12">
                <a:solidFill>
                  <a:schemeClr val="dk1"/>
                </a:solidFill>
                <a:latin typeface="Microsoft Sans Serif"/>
              </a:rPr>
              <a:t>master</a:t>
            </a:r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/>
          </p:nvPr>
        </p:nvSpPr>
        <p:spPr>
          <a:xfrm>
            <a:off x="592200" y="2834640"/>
            <a:ext cx="5146560" cy="5888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ts val="8209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7200" b="1" strike="noStrike" spc="-12">
                <a:solidFill>
                  <a:srgbClr val="C71647"/>
                </a:solidFill>
                <a:latin typeface="Arial"/>
              </a:rPr>
              <a:t>Запрос</a:t>
            </a:r>
            <a:endParaRPr lang="en-US" sz="7200" b="0" strike="noStrike" spc="-1">
              <a:solidFill>
                <a:srgbClr val="000000"/>
              </a:solidFill>
              <a:latin typeface="Arial"/>
            </a:endParaRPr>
          </a:p>
          <a:p>
            <a:pPr marL="12600" indent="0" algn="just">
              <a:lnSpc>
                <a:spcPct val="90000"/>
              </a:lnSpc>
              <a:spcBef>
                <a:spcPts val="434"/>
              </a:spcBef>
              <a:buNone/>
              <a:tabLst>
                <a:tab pos="0" algn="l"/>
              </a:tabLst>
            </a:pPr>
            <a:r>
              <a:rPr lang="en-US" sz="7200" b="1" strike="noStrike" spc="-1">
                <a:solidFill>
                  <a:srgbClr val="C71647"/>
                </a:solidFill>
                <a:latin typeface="Arial"/>
              </a:rPr>
              <a:t>на</a:t>
            </a:r>
            <a:r>
              <a:rPr lang="en-US" sz="7200" b="1" strike="noStrike" spc="-7">
                <a:solidFill>
                  <a:srgbClr val="C71647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71647"/>
                </a:solidFill>
                <a:latin typeface="Arial"/>
              </a:rPr>
              <a:t>слияние (pull/merge request)</a:t>
            </a:r>
            <a:endParaRPr lang="en-US" sz="7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5" name="object 1038"/>
          <p:cNvPicPr/>
          <p:nvPr/>
        </p:nvPicPr>
        <p:blipFill>
          <a:blip r:embed="rId2"/>
          <a:stretch/>
        </p:blipFill>
        <p:spPr>
          <a:xfrm>
            <a:off x="5558040" y="114120"/>
            <a:ext cx="4728240" cy="10057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29540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Запрос</a:t>
            </a:r>
            <a:r>
              <a:rPr lang="en-US" sz="6000" b="1" strike="noStrike" spc="-15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на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 слияние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object 1053"/>
          <p:cNvSpPr/>
          <p:nvPr/>
        </p:nvSpPr>
        <p:spPr>
          <a:xfrm>
            <a:off x="3645360" y="3753720"/>
            <a:ext cx="2995920" cy="1270440"/>
          </a:xfrm>
          <a:custGeom>
            <a:avLst/>
            <a:gdLst>
              <a:gd name="textAreaLeft" fmla="*/ 0 w 2995920"/>
              <a:gd name="textAreaRight" fmla="*/ 2996640 w 2995920"/>
              <a:gd name="textAreaTop" fmla="*/ 0 h 1270440"/>
              <a:gd name="textAreaBottom" fmla="*/ 1271160 h 1270440"/>
            </a:gdLst>
            <a:ahLst/>
            <a:cxnLst/>
            <a:rect l="textAreaLeft" t="textAreaTop" r="textAreaRight" b="textAreaBottom"/>
            <a:pathLst>
              <a:path w="2996565" h="1271270">
                <a:moveTo>
                  <a:pt x="2779776" y="0"/>
                </a:moveTo>
                <a:lnTo>
                  <a:pt x="216407" y="0"/>
                </a:lnTo>
                <a:lnTo>
                  <a:pt x="166791" y="5716"/>
                </a:lnTo>
                <a:lnTo>
                  <a:pt x="121242" y="21998"/>
                </a:lnTo>
                <a:lnTo>
                  <a:pt x="81060" y="47546"/>
                </a:lnTo>
                <a:lnTo>
                  <a:pt x="47546" y="81060"/>
                </a:lnTo>
                <a:lnTo>
                  <a:pt x="21998" y="121242"/>
                </a:lnTo>
                <a:lnTo>
                  <a:pt x="5716" y="166791"/>
                </a:lnTo>
                <a:lnTo>
                  <a:pt x="0" y="216408"/>
                </a:lnTo>
                <a:lnTo>
                  <a:pt x="0" y="1054608"/>
                </a:lnTo>
                <a:lnTo>
                  <a:pt x="5716" y="1104224"/>
                </a:lnTo>
                <a:lnTo>
                  <a:pt x="21998" y="1149773"/>
                </a:lnTo>
                <a:lnTo>
                  <a:pt x="47546" y="1189955"/>
                </a:lnTo>
                <a:lnTo>
                  <a:pt x="81060" y="1223469"/>
                </a:lnTo>
                <a:lnTo>
                  <a:pt x="121242" y="1249017"/>
                </a:lnTo>
                <a:lnTo>
                  <a:pt x="166791" y="1265299"/>
                </a:lnTo>
                <a:lnTo>
                  <a:pt x="216407" y="1271016"/>
                </a:lnTo>
                <a:lnTo>
                  <a:pt x="2779776" y="1271016"/>
                </a:lnTo>
                <a:lnTo>
                  <a:pt x="2829392" y="1265299"/>
                </a:lnTo>
                <a:lnTo>
                  <a:pt x="2874941" y="1249017"/>
                </a:lnTo>
                <a:lnTo>
                  <a:pt x="2915123" y="1223469"/>
                </a:lnTo>
                <a:lnTo>
                  <a:pt x="2948637" y="1189955"/>
                </a:lnTo>
                <a:lnTo>
                  <a:pt x="2974185" y="1149773"/>
                </a:lnTo>
                <a:lnTo>
                  <a:pt x="2990467" y="1104224"/>
                </a:lnTo>
                <a:lnTo>
                  <a:pt x="2996184" y="1054608"/>
                </a:lnTo>
                <a:lnTo>
                  <a:pt x="2996184" y="216408"/>
                </a:lnTo>
                <a:lnTo>
                  <a:pt x="2990467" y="166791"/>
                </a:lnTo>
                <a:lnTo>
                  <a:pt x="2974185" y="121242"/>
                </a:lnTo>
                <a:lnTo>
                  <a:pt x="2948637" y="81060"/>
                </a:lnTo>
                <a:lnTo>
                  <a:pt x="2915123" y="47546"/>
                </a:lnTo>
                <a:lnTo>
                  <a:pt x="2874941" y="21998"/>
                </a:lnTo>
                <a:lnTo>
                  <a:pt x="2829392" y="5716"/>
                </a:lnTo>
                <a:lnTo>
                  <a:pt x="2779776" y="0"/>
                </a:lnTo>
                <a:close/>
              </a:path>
            </a:pathLst>
          </a:custGeom>
          <a:solidFill>
            <a:srgbClr val="C81D4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8" name="object 1054"/>
          <p:cNvSpPr/>
          <p:nvPr/>
        </p:nvSpPr>
        <p:spPr>
          <a:xfrm>
            <a:off x="3930120" y="4216680"/>
            <a:ext cx="2425680" cy="31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</a:rPr>
              <a:t>Запрос</a:t>
            </a:r>
            <a:r>
              <a:rPr lang="en-US" sz="2000" b="1" strike="noStrike" spc="-52">
                <a:solidFill>
                  <a:srgbClr val="FFFFFF"/>
                </a:solidFill>
                <a:latin typeface="Arial"/>
              </a:rPr>
              <a:t> </a:t>
            </a:r>
            <a:r>
              <a:rPr lang="en-US" sz="2000" b="1" strike="noStrike" spc="-1">
                <a:solidFill>
                  <a:srgbClr val="FFFFFF"/>
                </a:solidFill>
                <a:latin typeface="Arial"/>
              </a:rPr>
              <a:t>на</a:t>
            </a:r>
            <a:r>
              <a:rPr lang="en-US" sz="2000" b="1" strike="noStrike" spc="-52">
                <a:solidFill>
                  <a:srgbClr val="FFFFFF"/>
                </a:solidFill>
                <a:latin typeface="Arial"/>
              </a:rPr>
              <a:t> </a:t>
            </a:r>
            <a:r>
              <a:rPr lang="en-US" sz="2000" b="1" strike="noStrike" spc="-12">
                <a:solidFill>
                  <a:srgbClr val="FFFFFF"/>
                </a:solidFill>
                <a:latin typeface="Arial"/>
              </a:rPr>
              <a:t>слияние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9" name="object 1055"/>
          <p:cNvSpPr/>
          <p:nvPr/>
        </p:nvSpPr>
        <p:spPr>
          <a:xfrm>
            <a:off x="763560" y="6036480"/>
            <a:ext cx="2995920" cy="1271880"/>
          </a:xfrm>
          <a:custGeom>
            <a:avLst/>
            <a:gdLst>
              <a:gd name="textAreaLeft" fmla="*/ 0 w 2995920"/>
              <a:gd name="textAreaRight" fmla="*/ 2996640 w 2995920"/>
              <a:gd name="textAreaTop" fmla="*/ 0 h 1271880"/>
              <a:gd name="textAreaBottom" fmla="*/ 1272600 h 1271880"/>
            </a:gdLst>
            <a:ahLst/>
            <a:cxnLst/>
            <a:rect l="textAreaLeft" t="textAreaTop" r="textAreaRight" b="textAreaBottom"/>
            <a:pathLst>
              <a:path w="2996565" h="1272540">
                <a:moveTo>
                  <a:pt x="2779522" y="0"/>
                </a:moveTo>
                <a:lnTo>
                  <a:pt x="216662" y="0"/>
                </a:lnTo>
                <a:lnTo>
                  <a:pt x="166983" y="5723"/>
                </a:lnTo>
                <a:lnTo>
                  <a:pt x="121379" y="22026"/>
                </a:lnTo>
                <a:lnTo>
                  <a:pt x="81150" y="47606"/>
                </a:lnTo>
                <a:lnTo>
                  <a:pt x="47598" y="81161"/>
                </a:lnTo>
                <a:lnTo>
                  <a:pt x="22021" y="121390"/>
                </a:lnTo>
                <a:lnTo>
                  <a:pt x="5722" y="166991"/>
                </a:lnTo>
                <a:lnTo>
                  <a:pt x="0" y="216662"/>
                </a:lnTo>
                <a:lnTo>
                  <a:pt x="0" y="1055878"/>
                </a:lnTo>
                <a:lnTo>
                  <a:pt x="5722" y="1105548"/>
                </a:lnTo>
                <a:lnTo>
                  <a:pt x="22021" y="1151149"/>
                </a:lnTo>
                <a:lnTo>
                  <a:pt x="47598" y="1191378"/>
                </a:lnTo>
                <a:lnTo>
                  <a:pt x="81150" y="1224933"/>
                </a:lnTo>
                <a:lnTo>
                  <a:pt x="121379" y="1250513"/>
                </a:lnTo>
                <a:lnTo>
                  <a:pt x="166983" y="1266816"/>
                </a:lnTo>
                <a:lnTo>
                  <a:pt x="216662" y="1272540"/>
                </a:lnTo>
                <a:lnTo>
                  <a:pt x="2779522" y="1272540"/>
                </a:lnTo>
                <a:lnTo>
                  <a:pt x="2829192" y="1266816"/>
                </a:lnTo>
                <a:lnTo>
                  <a:pt x="2874793" y="1250513"/>
                </a:lnTo>
                <a:lnTo>
                  <a:pt x="2915022" y="1224933"/>
                </a:lnTo>
                <a:lnTo>
                  <a:pt x="2948577" y="1191378"/>
                </a:lnTo>
                <a:lnTo>
                  <a:pt x="2974157" y="1151149"/>
                </a:lnTo>
                <a:lnTo>
                  <a:pt x="2990460" y="1105548"/>
                </a:lnTo>
                <a:lnTo>
                  <a:pt x="2996184" y="1055878"/>
                </a:lnTo>
                <a:lnTo>
                  <a:pt x="2996184" y="216662"/>
                </a:lnTo>
                <a:lnTo>
                  <a:pt x="2990460" y="166991"/>
                </a:lnTo>
                <a:lnTo>
                  <a:pt x="2974157" y="121390"/>
                </a:lnTo>
                <a:lnTo>
                  <a:pt x="2948577" y="81161"/>
                </a:lnTo>
                <a:lnTo>
                  <a:pt x="2915022" y="47606"/>
                </a:lnTo>
                <a:lnTo>
                  <a:pt x="2874793" y="22026"/>
                </a:lnTo>
                <a:lnTo>
                  <a:pt x="2829192" y="5723"/>
                </a:lnTo>
                <a:lnTo>
                  <a:pt x="2779522" y="0"/>
                </a:lnTo>
                <a:close/>
              </a:path>
            </a:pathLst>
          </a:custGeom>
          <a:solidFill>
            <a:srgbClr val="D6E2E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0" name="object 1056"/>
          <p:cNvSpPr/>
          <p:nvPr/>
        </p:nvSpPr>
        <p:spPr>
          <a:xfrm>
            <a:off x="1527840" y="6273720"/>
            <a:ext cx="1466280" cy="72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3000" rIns="0" bIns="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496"/>
              </a:spcBef>
            </a:pPr>
            <a:r>
              <a:rPr lang="en-US" sz="2000" b="0" strike="noStrike" spc="-12">
                <a:solidFill>
                  <a:srgbClr val="000000"/>
                </a:solidFill>
                <a:latin typeface="Arial MT"/>
              </a:rPr>
              <a:t>GitHub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94"/>
              </a:spcBef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</a:rPr>
              <a:t>pull</a:t>
            </a:r>
            <a:r>
              <a:rPr lang="en-US" sz="2000" b="1" strike="noStrike" spc="-15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b="1" strike="noStrike" spc="-12">
                <a:solidFill>
                  <a:srgbClr val="000000"/>
                </a:solidFill>
                <a:latin typeface="Arial"/>
              </a:rPr>
              <a:t>request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" name="object 1057"/>
          <p:cNvSpPr/>
          <p:nvPr/>
        </p:nvSpPr>
        <p:spPr>
          <a:xfrm>
            <a:off x="6527160" y="6036480"/>
            <a:ext cx="2995920" cy="1271880"/>
          </a:xfrm>
          <a:custGeom>
            <a:avLst/>
            <a:gdLst>
              <a:gd name="textAreaLeft" fmla="*/ 0 w 2995920"/>
              <a:gd name="textAreaRight" fmla="*/ 2996640 w 2995920"/>
              <a:gd name="textAreaTop" fmla="*/ 0 h 1271880"/>
              <a:gd name="textAreaBottom" fmla="*/ 1272600 h 1271880"/>
            </a:gdLst>
            <a:ahLst/>
            <a:cxnLst/>
            <a:rect l="textAreaLeft" t="textAreaTop" r="textAreaRight" b="textAreaBottom"/>
            <a:pathLst>
              <a:path w="2996565" h="1272540">
                <a:moveTo>
                  <a:pt x="2779522" y="0"/>
                </a:moveTo>
                <a:lnTo>
                  <a:pt x="216661" y="0"/>
                </a:lnTo>
                <a:lnTo>
                  <a:pt x="166991" y="5723"/>
                </a:lnTo>
                <a:lnTo>
                  <a:pt x="121390" y="22026"/>
                </a:lnTo>
                <a:lnTo>
                  <a:pt x="81161" y="47606"/>
                </a:lnTo>
                <a:lnTo>
                  <a:pt x="47606" y="81161"/>
                </a:lnTo>
                <a:lnTo>
                  <a:pt x="22026" y="121390"/>
                </a:lnTo>
                <a:lnTo>
                  <a:pt x="5723" y="166991"/>
                </a:lnTo>
                <a:lnTo>
                  <a:pt x="0" y="216662"/>
                </a:lnTo>
                <a:lnTo>
                  <a:pt x="0" y="1055878"/>
                </a:lnTo>
                <a:lnTo>
                  <a:pt x="5723" y="1105548"/>
                </a:lnTo>
                <a:lnTo>
                  <a:pt x="22026" y="1151149"/>
                </a:lnTo>
                <a:lnTo>
                  <a:pt x="47606" y="1191378"/>
                </a:lnTo>
                <a:lnTo>
                  <a:pt x="81161" y="1224933"/>
                </a:lnTo>
                <a:lnTo>
                  <a:pt x="121390" y="1250513"/>
                </a:lnTo>
                <a:lnTo>
                  <a:pt x="166991" y="1266816"/>
                </a:lnTo>
                <a:lnTo>
                  <a:pt x="216661" y="1272540"/>
                </a:lnTo>
                <a:lnTo>
                  <a:pt x="2779522" y="1272540"/>
                </a:lnTo>
                <a:lnTo>
                  <a:pt x="2829192" y="1266816"/>
                </a:lnTo>
                <a:lnTo>
                  <a:pt x="2874793" y="1250513"/>
                </a:lnTo>
                <a:lnTo>
                  <a:pt x="2915022" y="1224933"/>
                </a:lnTo>
                <a:lnTo>
                  <a:pt x="2948577" y="1191378"/>
                </a:lnTo>
                <a:lnTo>
                  <a:pt x="2974157" y="1151149"/>
                </a:lnTo>
                <a:lnTo>
                  <a:pt x="2990460" y="1105548"/>
                </a:lnTo>
                <a:lnTo>
                  <a:pt x="2996183" y="1055878"/>
                </a:lnTo>
                <a:lnTo>
                  <a:pt x="2996183" y="216662"/>
                </a:lnTo>
                <a:lnTo>
                  <a:pt x="2990460" y="166991"/>
                </a:lnTo>
                <a:lnTo>
                  <a:pt x="2974157" y="121390"/>
                </a:lnTo>
                <a:lnTo>
                  <a:pt x="2948577" y="81161"/>
                </a:lnTo>
                <a:lnTo>
                  <a:pt x="2915022" y="47606"/>
                </a:lnTo>
                <a:lnTo>
                  <a:pt x="2874793" y="22026"/>
                </a:lnTo>
                <a:lnTo>
                  <a:pt x="2829192" y="5723"/>
                </a:lnTo>
                <a:lnTo>
                  <a:pt x="2779522" y="0"/>
                </a:lnTo>
                <a:close/>
              </a:path>
            </a:pathLst>
          </a:custGeom>
          <a:solidFill>
            <a:srgbClr val="D6E2E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object 1058"/>
          <p:cNvSpPr/>
          <p:nvPr/>
        </p:nvSpPr>
        <p:spPr>
          <a:xfrm>
            <a:off x="7137360" y="6273720"/>
            <a:ext cx="1775880" cy="72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3000" rIns="0" bIns="0" anchor="t">
            <a:spAutoFit/>
          </a:bodyPr>
          <a:lstStyle/>
          <a:p>
            <a:pPr marL="1800" algn="ctr">
              <a:lnSpc>
                <a:spcPct val="100000"/>
              </a:lnSpc>
              <a:spcBef>
                <a:spcPts val="496"/>
              </a:spcBef>
            </a:pPr>
            <a:r>
              <a:rPr lang="en-US" sz="2000" b="0" strike="noStrike" spc="-12">
                <a:solidFill>
                  <a:srgbClr val="000000"/>
                </a:solidFill>
                <a:latin typeface="Arial MT"/>
              </a:rPr>
              <a:t>GitLab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800" algn="ctr">
              <a:lnSpc>
                <a:spcPct val="100000"/>
              </a:lnSpc>
              <a:spcBef>
                <a:spcPts val="394"/>
              </a:spcBef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</a:rPr>
              <a:t>merge</a:t>
            </a:r>
            <a:r>
              <a:rPr lang="en-US" sz="2000" b="1" strike="noStrike" spc="-41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b="1" strike="noStrike" spc="-12">
                <a:solidFill>
                  <a:srgbClr val="000000"/>
                </a:solidFill>
                <a:latin typeface="Arial"/>
              </a:rPr>
              <a:t>request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object 1059"/>
          <p:cNvSpPr/>
          <p:nvPr/>
        </p:nvSpPr>
        <p:spPr>
          <a:xfrm>
            <a:off x="2223360" y="5024520"/>
            <a:ext cx="5839920" cy="1011960"/>
          </a:xfrm>
          <a:custGeom>
            <a:avLst/>
            <a:gdLst>
              <a:gd name="textAreaLeft" fmla="*/ 0 w 5839920"/>
              <a:gd name="textAreaRight" fmla="*/ 5840640 w 5839920"/>
              <a:gd name="textAreaTop" fmla="*/ 0 h 1011960"/>
              <a:gd name="textAreaBottom" fmla="*/ 1012680 h 1011960"/>
            </a:gdLst>
            <a:ahLst/>
            <a:cxnLst/>
            <a:rect l="textAreaLeft" t="textAreaTop" r="textAreaRight" b="textAreaBottom"/>
            <a:pathLst>
              <a:path w="5840730" h="1012825">
                <a:moveTo>
                  <a:pt x="5840222" y="936625"/>
                </a:moveTo>
                <a:lnTo>
                  <a:pt x="5808472" y="936625"/>
                </a:lnTo>
                <a:lnTo>
                  <a:pt x="5808472" y="512826"/>
                </a:lnTo>
                <a:lnTo>
                  <a:pt x="5808472" y="502920"/>
                </a:lnTo>
                <a:lnTo>
                  <a:pt x="5805551" y="500126"/>
                </a:lnTo>
                <a:lnTo>
                  <a:pt x="2926588" y="500126"/>
                </a:lnTo>
                <a:lnTo>
                  <a:pt x="2926588" y="0"/>
                </a:lnTo>
                <a:lnTo>
                  <a:pt x="2926334" y="0"/>
                </a:lnTo>
                <a:lnTo>
                  <a:pt x="2913888" y="0"/>
                </a:lnTo>
                <a:lnTo>
                  <a:pt x="2913634" y="0"/>
                </a:lnTo>
                <a:lnTo>
                  <a:pt x="2913634" y="500126"/>
                </a:lnTo>
                <a:lnTo>
                  <a:pt x="34544" y="500126"/>
                </a:lnTo>
                <a:lnTo>
                  <a:pt x="31750" y="502920"/>
                </a:lnTo>
                <a:lnTo>
                  <a:pt x="31750" y="936625"/>
                </a:lnTo>
                <a:lnTo>
                  <a:pt x="0" y="936625"/>
                </a:lnTo>
                <a:lnTo>
                  <a:pt x="38100" y="1012825"/>
                </a:lnTo>
                <a:lnTo>
                  <a:pt x="69850" y="949325"/>
                </a:lnTo>
                <a:lnTo>
                  <a:pt x="76200" y="936625"/>
                </a:lnTo>
                <a:lnTo>
                  <a:pt x="44450" y="936625"/>
                </a:lnTo>
                <a:lnTo>
                  <a:pt x="44450" y="512826"/>
                </a:lnTo>
                <a:lnTo>
                  <a:pt x="2916428" y="512826"/>
                </a:lnTo>
                <a:lnTo>
                  <a:pt x="2923667" y="512826"/>
                </a:lnTo>
                <a:lnTo>
                  <a:pt x="5795772" y="512826"/>
                </a:lnTo>
                <a:lnTo>
                  <a:pt x="5795772" y="936625"/>
                </a:lnTo>
                <a:lnTo>
                  <a:pt x="5764022" y="936625"/>
                </a:lnTo>
                <a:lnTo>
                  <a:pt x="5802122" y="1012825"/>
                </a:lnTo>
                <a:lnTo>
                  <a:pt x="5833872" y="949325"/>
                </a:lnTo>
                <a:lnTo>
                  <a:pt x="5840222" y="936625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295400" cy="1833840"/>
          </a:xfrm>
          <a:prstGeom prst="rect">
            <a:avLst/>
          </a:prstGeom>
          <a:noFill/>
          <a:ln w="0">
            <a:noFill/>
          </a:ln>
        </p:spPr>
        <p:txBody>
          <a:bodyPr lIns="0" tIns="116280" rIns="0" bIns="0" anchor="t">
            <a:noAutofit/>
          </a:bodyPr>
          <a:lstStyle/>
          <a:p>
            <a:pPr marL="12600" indent="0">
              <a:lnSpc>
                <a:spcPts val="6480"/>
              </a:lnSpc>
              <a:spcBef>
                <a:spcPts val="916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Стратегии</a:t>
            </a:r>
            <a:r>
              <a:rPr lang="en-US" sz="6000" b="1" strike="noStrike" spc="-26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слияния </a:t>
            </a: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в</a:t>
            </a:r>
            <a:r>
              <a:rPr lang="en-US" sz="6000" b="1" strike="noStrike" spc="26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“pull</a:t>
            </a:r>
            <a:r>
              <a:rPr lang="en-US" sz="6000" b="1" strike="noStrike" spc="9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request”-</a:t>
            </a:r>
            <a:r>
              <a:rPr lang="en-US" sz="6000" b="1" strike="noStrike" spc="-26">
                <a:solidFill>
                  <a:srgbClr val="C81D4A"/>
                </a:solidFill>
                <a:latin typeface="Arial"/>
              </a:rPr>
              <a:t>ах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5" name="object 1066"/>
          <p:cNvSpPr/>
          <p:nvPr/>
        </p:nvSpPr>
        <p:spPr>
          <a:xfrm>
            <a:off x="630360" y="4106880"/>
            <a:ext cx="2676960" cy="460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6208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2064"/>
              </a:spcBef>
            </a:pPr>
            <a:r>
              <a:rPr lang="en-US" sz="3200" b="1" strike="noStrike" spc="-26">
                <a:solidFill>
                  <a:srgbClr val="C81D4A"/>
                </a:solidFill>
                <a:latin typeface="Arial"/>
              </a:rPr>
              <a:t>01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225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Arial MT"/>
              </a:rPr>
              <a:t>Create</a:t>
            </a:r>
            <a:r>
              <a:rPr lang="en-US" sz="2000" b="0" strike="noStrike" spc="-41">
                <a:solidFill>
                  <a:srgbClr val="000000"/>
                </a:solidFill>
                <a:latin typeface="Arial MT"/>
              </a:rPr>
              <a:t> </a:t>
            </a:r>
            <a:r>
              <a:rPr lang="en-US" sz="2000" b="0" strike="noStrike" spc="-1">
                <a:solidFill>
                  <a:srgbClr val="000000"/>
                </a:solidFill>
                <a:latin typeface="Arial MT"/>
              </a:rPr>
              <a:t>a</a:t>
            </a:r>
            <a:r>
              <a:rPr lang="en-US" sz="2000" b="0" strike="noStrike" spc="-26">
                <a:solidFill>
                  <a:srgbClr val="000000"/>
                </a:solidFill>
                <a:latin typeface="Arial MT"/>
              </a:rPr>
              <a:t> </a:t>
            </a:r>
            <a:r>
              <a:rPr lang="en-US" sz="2000" b="0" strike="noStrike" spc="-1">
                <a:solidFill>
                  <a:srgbClr val="000000"/>
                </a:solidFill>
                <a:latin typeface="Arial MT"/>
              </a:rPr>
              <a:t>merge</a:t>
            </a:r>
            <a:r>
              <a:rPr lang="en-US" sz="2000" b="0" strike="noStrike" spc="-35">
                <a:solidFill>
                  <a:srgbClr val="000000"/>
                </a:solidFill>
                <a:latin typeface="Arial MT"/>
              </a:rPr>
              <a:t> </a:t>
            </a:r>
            <a:r>
              <a:rPr lang="en-US" sz="2000" b="0" strike="noStrike" spc="-12">
                <a:solidFill>
                  <a:srgbClr val="000000"/>
                </a:solidFill>
                <a:latin typeface="Arial MT"/>
              </a:rPr>
              <a:t>commit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149"/>
              </a:spcBef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3200" b="1" strike="noStrike" spc="-26">
                <a:solidFill>
                  <a:srgbClr val="C81D4A"/>
                </a:solidFill>
                <a:latin typeface="Arial"/>
              </a:rPr>
              <a:t>02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26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Arial MT"/>
              </a:rPr>
              <a:t>Squash</a:t>
            </a:r>
            <a:r>
              <a:rPr lang="en-US" sz="2000" b="0" strike="noStrike" spc="-35">
                <a:solidFill>
                  <a:srgbClr val="000000"/>
                </a:solidFill>
                <a:latin typeface="Arial MT"/>
              </a:rPr>
              <a:t> </a:t>
            </a:r>
            <a:r>
              <a:rPr lang="en-US" sz="2000" b="0" strike="noStrike" spc="-1">
                <a:solidFill>
                  <a:srgbClr val="000000"/>
                </a:solidFill>
                <a:latin typeface="Arial MT"/>
              </a:rPr>
              <a:t>and</a:t>
            </a:r>
            <a:r>
              <a:rPr lang="en-US" sz="2000" b="0" strike="noStrike" spc="-21">
                <a:solidFill>
                  <a:srgbClr val="000000"/>
                </a:solidFill>
                <a:latin typeface="Arial MT"/>
              </a:rPr>
              <a:t> </a:t>
            </a:r>
            <a:r>
              <a:rPr lang="en-US" sz="2000" b="0" strike="noStrike" spc="-12">
                <a:solidFill>
                  <a:srgbClr val="000000"/>
                </a:solidFill>
                <a:latin typeface="Arial MT"/>
              </a:rPr>
              <a:t>merge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013"/>
              </a:spcBef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3200" b="1" strike="noStrike" spc="-26">
                <a:solidFill>
                  <a:srgbClr val="C81D4A"/>
                </a:solidFill>
                <a:latin typeface="Arial"/>
              </a:rPr>
              <a:t>03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29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Arial MT"/>
              </a:rPr>
              <a:t>Rebase</a:t>
            </a:r>
            <a:r>
              <a:rPr lang="en-US" sz="2000" b="0" strike="noStrike" spc="-52">
                <a:solidFill>
                  <a:srgbClr val="000000"/>
                </a:solidFill>
                <a:latin typeface="Arial MT"/>
              </a:rPr>
              <a:t> </a:t>
            </a:r>
            <a:r>
              <a:rPr lang="en-US" sz="2000" b="0" strike="noStrike" spc="-1">
                <a:solidFill>
                  <a:srgbClr val="000000"/>
                </a:solidFill>
                <a:latin typeface="Arial MT"/>
              </a:rPr>
              <a:t>and</a:t>
            </a:r>
            <a:r>
              <a:rPr lang="en-US" sz="2000" b="0" strike="noStrike" spc="-35">
                <a:solidFill>
                  <a:srgbClr val="000000"/>
                </a:solidFill>
                <a:latin typeface="Arial MT"/>
              </a:rPr>
              <a:t> </a:t>
            </a:r>
            <a:r>
              <a:rPr lang="en-US" sz="2000" b="0" strike="noStrike" spc="-21">
                <a:solidFill>
                  <a:srgbClr val="000000"/>
                </a:solidFill>
                <a:latin typeface="Arial MT"/>
              </a:rPr>
              <a:t>merge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title"/>
          </p:nvPr>
        </p:nvSpPr>
        <p:spPr>
          <a:xfrm>
            <a:off x="592200" y="2834280"/>
            <a:ext cx="4963680" cy="2110320"/>
          </a:xfrm>
          <a:prstGeom prst="rect">
            <a:avLst/>
          </a:prstGeom>
          <a:noFill/>
          <a:ln w="0">
            <a:noFill/>
          </a:ln>
        </p:spPr>
        <p:txBody>
          <a:bodyPr lIns="0" tIns="133920" rIns="0" bIns="0" anchor="t">
            <a:noAutofit/>
          </a:bodyPr>
          <a:lstStyle/>
          <a:p>
            <a:pPr marL="12600" indent="0">
              <a:lnSpc>
                <a:spcPts val="7781"/>
              </a:lnSpc>
              <a:spcBef>
                <a:spcPts val="1054"/>
              </a:spcBef>
              <a:buNone/>
              <a:tabLst>
                <a:tab pos="0" algn="l"/>
              </a:tabLst>
            </a:pPr>
            <a:r>
              <a:rPr lang="en-US" sz="7200" b="1" strike="noStrike" spc="-12">
                <a:solidFill>
                  <a:srgbClr val="C71547"/>
                </a:solidFill>
                <a:latin typeface="Arial"/>
              </a:rPr>
              <a:t>Просмотр изменений</a:t>
            </a:r>
            <a:endParaRPr lang="en-US" sz="7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7" name="object 1068"/>
          <p:cNvPicPr/>
          <p:nvPr/>
        </p:nvPicPr>
        <p:blipFill>
          <a:blip r:embed="rId2"/>
          <a:stretch/>
        </p:blipFill>
        <p:spPr>
          <a:xfrm>
            <a:off x="5558040" y="114480"/>
            <a:ext cx="4726080" cy="10057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833840"/>
          </a:xfrm>
          <a:prstGeom prst="rect">
            <a:avLst/>
          </a:prstGeom>
          <a:noFill/>
          <a:ln w="0">
            <a:noFill/>
          </a:ln>
        </p:spPr>
        <p:txBody>
          <a:bodyPr lIns="0" tIns="116280" rIns="0" bIns="0" anchor="t">
            <a:noAutofit/>
          </a:bodyPr>
          <a:lstStyle/>
          <a:p>
            <a:pPr marL="12600" indent="0">
              <a:lnSpc>
                <a:spcPts val="6480"/>
              </a:lnSpc>
              <a:spcBef>
                <a:spcPts val="916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Сохранение</a:t>
            </a:r>
            <a:r>
              <a:rPr lang="en-US" sz="6000" b="1" strike="noStrike" spc="-60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версий </a:t>
            </a: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программного</a:t>
            </a:r>
            <a:r>
              <a:rPr lang="en-US" sz="6000" b="1" strike="noStrike" spc="-41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21">
                <a:solidFill>
                  <a:srgbClr val="C81D4A"/>
                </a:solidFill>
                <a:latin typeface="Arial"/>
              </a:rPr>
              <a:t>кода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object 3"/>
          <p:cNvPicPr/>
          <p:nvPr/>
        </p:nvPicPr>
        <p:blipFill>
          <a:blip r:embed="rId2"/>
          <a:stretch/>
        </p:blipFill>
        <p:spPr>
          <a:xfrm>
            <a:off x="642960" y="4260960"/>
            <a:ext cx="8161920" cy="5333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589320" y="1702440"/>
            <a:ext cx="760968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Изменения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object 1086"/>
          <p:cNvSpPr/>
          <p:nvPr/>
        </p:nvSpPr>
        <p:spPr>
          <a:xfrm>
            <a:off x="630360" y="3316680"/>
            <a:ext cx="2530440" cy="5149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188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2220"/>
              </a:spcBef>
            </a:pPr>
            <a:r>
              <a:rPr lang="en-US" sz="3200" b="1" strike="noStrike" spc="-26">
                <a:solidFill>
                  <a:srgbClr val="C81D4A"/>
                </a:solidFill>
                <a:latin typeface="Arial"/>
              </a:rPr>
              <a:t>01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989"/>
              </a:spcBef>
            </a:pPr>
            <a:r>
              <a:rPr lang="en-US" sz="2000" b="0" strike="noStrike" spc="185">
                <a:solidFill>
                  <a:srgbClr val="000000"/>
                </a:solidFill>
                <a:latin typeface="Trebuchet MS"/>
              </a:rPr>
              <a:t>В</a:t>
            </a:r>
            <a:r>
              <a:rPr lang="en-US" sz="2000" b="0" strike="noStrike" spc="-92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000" b="0" strike="noStrike" spc="-21">
                <a:solidFill>
                  <a:srgbClr val="000000"/>
                </a:solidFill>
                <a:latin typeface="Trebuchet MS"/>
              </a:rPr>
              <a:t>коде</a:t>
            </a:r>
            <a:r>
              <a:rPr lang="en-US" sz="2000" b="0" strike="noStrike" spc="-97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000" b="0" strike="noStrike" spc="-1">
                <a:solidFill>
                  <a:srgbClr val="000000"/>
                </a:solidFill>
                <a:latin typeface="Trebuchet MS"/>
              </a:rPr>
              <a:t>одного</a:t>
            </a:r>
            <a:r>
              <a:rPr lang="en-US" sz="2000" b="0" strike="noStrike" spc="-106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000" b="0" strike="noStrike" spc="26">
                <a:solidFill>
                  <a:srgbClr val="000000"/>
                </a:solidFill>
                <a:latin typeface="Trebuchet MS"/>
              </a:rPr>
              <a:t>файла </a:t>
            </a:r>
            <a:r>
              <a:rPr lang="en-US" sz="2000" b="0" strike="noStrike" spc="-1">
                <a:solidFill>
                  <a:srgbClr val="000000"/>
                </a:solidFill>
                <a:latin typeface="Trebuchet MS"/>
              </a:rPr>
              <a:t>перед</a:t>
            </a:r>
            <a:r>
              <a:rPr lang="en-US" sz="2000" b="0" strike="noStrike" spc="-97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000" b="0" strike="noStrike" spc="-12">
                <a:solidFill>
                  <a:srgbClr val="000000"/>
                </a:solidFill>
                <a:latin typeface="Trebuchet MS"/>
              </a:rPr>
              <a:t>коммитом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71"/>
              </a:spcBef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3200" b="1" strike="noStrike" spc="-26">
                <a:solidFill>
                  <a:srgbClr val="C81D4A"/>
                </a:solidFill>
                <a:latin typeface="Arial"/>
              </a:rPr>
              <a:t>03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890"/>
              </a:spcBef>
            </a:pPr>
            <a:r>
              <a:rPr lang="en-US" sz="2000" b="0" strike="noStrike" spc="185">
                <a:solidFill>
                  <a:srgbClr val="000000"/>
                </a:solidFill>
                <a:latin typeface="Trebuchet MS"/>
              </a:rPr>
              <a:t>В</a:t>
            </a:r>
            <a:r>
              <a:rPr lang="en-US" sz="2000" b="0" strike="noStrike" spc="35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000" b="0" strike="noStrike" spc="-1">
                <a:solidFill>
                  <a:srgbClr val="000000"/>
                </a:solidFill>
                <a:latin typeface="Trebuchet MS"/>
              </a:rPr>
              <a:t>файле</a:t>
            </a:r>
            <a:r>
              <a:rPr lang="en-US" sz="2000" b="0" strike="noStrike" spc="46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000" b="0" strike="noStrike" spc="-26">
                <a:solidFill>
                  <a:srgbClr val="000000"/>
                </a:solidFill>
                <a:latin typeface="Trebuchet MS"/>
              </a:rPr>
              <a:t>между </a:t>
            </a:r>
            <a:r>
              <a:rPr lang="en-US" sz="2000" b="0" strike="noStrike" spc="-12">
                <a:solidFill>
                  <a:srgbClr val="000000"/>
                </a:solidFill>
                <a:latin typeface="Trebuchet MS"/>
              </a:rPr>
              <a:t>коммитами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66"/>
              </a:spcBef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3200" b="1" strike="noStrike" spc="-26">
                <a:solidFill>
                  <a:srgbClr val="C81D4A"/>
                </a:solidFill>
                <a:latin typeface="Arial"/>
              </a:rPr>
              <a:t>05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225"/>
              </a:spcBef>
            </a:pPr>
            <a:r>
              <a:rPr lang="en-US" sz="2000" b="0" strike="noStrike" spc="185">
                <a:solidFill>
                  <a:srgbClr val="000000"/>
                </a:solidFill>
                <a:latin typeface="Trebuchet MS"/>
              </a:rPr>
              <a:t>В</a:t>
            </a:r>
            <a:r>
              <a:rPr lang="en-US" sz="2000" b="0" strike="noStrike" spc="-7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000" b="0" strike="noStrike" spc="-1">
                <a:solidFill>
                  <a:srgbClr val="000000"/>
                </a:solidFill>
                <a:latin typeface="Trebuchet MS"/>
              </a:rPr>
              <a:t>разных</a:t>
            </a:r>
            <a:r>
              <a:rPr lang="en-US" sz="2000" b="0" strike="noStrike" spc="-32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000" b="0" strike="noStrike" spc="-12">
                <a:solidFill>
                  <a:srgbClr val="000000"/>
                </a:solidFill>
                <a:latin typeface="Trebuchet MS"/>
              </a:rPr>
              <a:t>ветках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object 1087"/>
          <p:cNvSpPr/>
          <p:nvPr/>
        </p:nvSpPr>
        <p:spPr>
          <a:xfrm>
            <a:off x="5295960" y="3316680"/>
            <a:ext cx="2028600" cy="583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188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2220"/>
              </a:spcBef>
            </a:pPr>
            <a:r>
              <a:rPr lang="en-US" sz="3200" b="1" strike="noStrike" spc="-26">
                <a:solidFill>
                  <a:srgbClr val="C81D4A"/>
                </a:solidFill>
                <a:latin typeface="Arial"/>
              </a:rPr>
              <a:t>02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989"/>
              </a:spcBef>
            </a:pPr>
            <a:r>
              <a:rPr lang="en-US" sz="2000" b="0" strike="noStrike" spc="185">
                <a:solidFill>
                  <a:srgbClr val="000000"/>
                </a:solidFill>
                <a:latin typeface="Trebuchet MS"/>
              </a:rPr>
              <a:t>В</a:t>
            </a:r>
            <a:r>
              <a:rPr lang="en-US" sz="2000" b="0" strike="noStrike" spc="-106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000" b="0" strike="noStrike" spc="-12">
                <a:solidFill>
                  <a:srgbClr val="000000"/>
                </a:solidFill>
                <a:latin typeface="Trebuchet MS"/>
              </a:rPr>
              <a:t>проекте</a:t>
            </a:r>
            <a:r>
              <a:rPr lang="en-US" sz="2000" b="0" strike="noStrike" spc="-92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000" b="0" strike="noStrike" spc="-12">
                <a:solidFill>
                  <a:srgbClr val="000000"/>
                </a:solidFill>
                <a:latin typeface="Trebuchet MS"/>
              </a:rPr>
              <a:t>перед коммитом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71"/>
              </a:spcBef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3200" b="1" strike="noStrike" spc="-26">
                <a:solidFill>
                  <a:srgbClr val="C81D4A"/>
                </a:solidFill>
                <a:latin typeface="Arial"/>
              </a:rPr>
              <a:t>04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989"/>
              </a:spcBef>
            </a:pPr>
            <a:r>
              <a:rPr lang="en-US" sz="2000" b="0" strike="noStrike" spc="185">
                <a:solidFill>
                  <a:srgbClr val="000000"/>
                </a:solidFill>
                <a:latin typeface="Trebuchet MS"/>
              </a:rPr>
              <a:t>В</a:t>
            </a:r>
            <a:r>
              <a:rPr lang="en-US" sz="2000" b="0" strike="noStrike" spc="-106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000" b="0" strike="noStrike" spc="-12">
                <a:solidFill>
                  <a:srgbClr val="000000"/>
                </a:solidFill>
                <a:latin typeface="Trebuchet MS"/>
              </a:rPr>
              <a:t>проекте</a:t>
            </a:r>
            <a:r>
              <a:rPr lang="en-US" sz="2000" b="0" strike="noStrike" spc="-92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000" b="0" strike="noStrike" spc="-21">
                <a:solidFill>
                  <a:srgbClr val="000000"/>
                </a:solidFill>
                <a:latin typeface="Trebuchet MS"/>
              </a:rPr>
              <a:t>между </a:t>
            </a:r>
            <a:r>
              <a:rPr lang="en-US" sz="2000" b="0" strike="noStrike" spc="-12">
                <a:solidFill>
                  <a:srgbClr val="000000"/>
                </a:solidFill>
                <a:latin typeface="Trebuchet MS"/>
              </a:rPr>
              <a:t>коммитами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366"/>
              </a:spcBef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3200" b="1" strike="noStrike" spc="-26">
                <a:solidFill>
                  <a:srgbClr val="C81D4A"/>
                </a:solidFill>
                <a:latin typeface="Arial"/>
              </a:rPr>
              <a:t>06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890"/>
              </a:spcBef>
            </a:pPr>
            <a:r>
              <a:rPr lang="en-US" sz="2000" b="0" strike="noStrike" spc="185">
                <a:solidFill>
                  <a:srgbClr val="000000"/>
                </a:solidFill>
                <a:latin typeface="Trebuchet MS"/>
              </a:rPr>
              <a:t>В</a:t>
            </a:r>
            <a:r>
              <a:rPr lang="en-US" sz="2000" b="0" strike="noStrike" spc="-92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000" b="0" strike="noStrike" spc="-21">
                <a:solidFill>
                  <a:srgbClr val="000000"/>
                </a:solidFill>
                <a:latin typeface="Trebuchet MS"/>
              </a:rPr>
              <a:t>коде</a:t>
            </a:r>
            <a:r>
              <a:rPr lang="en-US" sz="2000" b="0" strike="noStrike" spc="-97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000" b="0" strike="noStrike" spc="35">
                <a:solidFill>
                  <a:srgbClr val="000000"/>
                </a:solidFill>
                <a:latin typeface="Trebuchet MS"/>
              </a:rPr>
              <a:t>файла </a:t>
            </a:r>
            <a:r>
              <a:rPr lang="en-US" sz="2000" b="0" strike="noStrike" spc="-1">
                <a:solidFill>
                  <a:srgbClr val="000000"/>
                </a:solidFill>
                <a:latin typeface="Trebuchet MS"/>
              </a:rPr>
              <a:t>вне</a:t>
            </a:r>
            <a:r>
              <a:rPr lang="en-US" sz="2000" b="0" strike="noStrike" spc="-35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000" b="0" strike="noStrike" spc="-1">
                <a:solidFill>
                  <a:srgbClr val="000000"/>
                </a:solidFill>
                <a:latin typeface="Trebuchet MS"/>
              </a:rPr>
              <a:t>системы</a:t>
            </a:r>
            <a:r>
              <a:rPr lang="en-US" sz="2000" b="0" strike="noStrike" spc="-60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000" b="0" strike="noStrike" spc="-26">
                <a:solidFill>
                  <a:srgbClr val="000000"/>
                </a:solidFill>
                <a:latin typeface="Arial MT"/>
              </a:rPr>
              <a:t>Git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/>
          </p:nvPr>
        </p:nvSpPr>
        <p:spPr>
          <a:xfrm>
            <a:off x="627480" y="3571200"/>
            <a:ext cx="7471800" cy="634428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13000"/>
              </a:lnSpc>
              <a:spcBef>
                <a:spcPts val="99"/>
              </a:spcBef>
              <a:buNone/>
              <a:tabLst>
                <a:tab pos="0" algn="l"/>
              </a:tabLst>
            </a:pPr>
            <a:endParaRPr lang="en-US" sz="2800" b="0" strike="noStrike" spc="-1" dirty="0" smtClean="0">
              <a:solidFill>
                <a:schemeClr val="dk1"/>
              </a:solidFill>
              <a:latin typeface="Courier New"/>
            </a:endParaRPr>
          </a:p>
          <a:p>
            <a:pPr marL="12600" indent="0">
              <a:lnSpc>
                <a:spcPct val="113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2800" b="0" strike="noStrike" spc="-1" dirty="0" err="1" smtClean="0">
                <a:solidFill>
                  <a:schemeClr val="dk1"/>
                </a:solidFill>
                <a:latin typeface="Courier New"/>
              </a:rPr>
              <a:t>git</a:t>
            </a:r>
            <a:r>
              <a:rPr lang="en-US" sz="2800" b="0" strike="noStrike" spc="-12" dirty="0" smtClean="0">
                <a:solidFill>
                  <a:schemeClr val="dk1"/>
                </a:solidFill>
                <a:latin typeface="Courier New"/>
              </a:rPr>
              <a:t> </a:t>
            </a:r>
            <a:r>
              <a:rPr lang="en-US" sz="2800" b="0" strike="noStrike" spc="-26" dirty="0" smtClean="0">
                <a:solidFill>
                  <a:schemeClr val="dk1"/>
                </a:solidFill>
                <a:latin typeface="Courier New"/>
              </a:rPr>
              <a:t>log</a:t>
            </a:r>
          </a:p>
          <a:p>
            <a:pPr marL="12600" indent="0">
              <a:lnSpc>
                <a:spcPct val="113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2800" b="0" strike="noStrike" spc="-1" dirty="0" err="1" smtClean="0">
                <a:solidFill>
                  <a:schemeClr val="dk1"/>
                </a:solidFill>
                <a:latin typeface="Courier New"/>
              </a:rPr>
              <a:t>git</a:t>
            </a:r>
            <a:r>
              <a:rPr lang="en-US" sz="2800" b="0" strike="noStrike" spc="-12" dirty="0" smtClean="0">
                <a:solidFill>
                  <a:schemeClr val="dk1"/>
                </a:solidFill>
                <a:latin typeface="Courier New"/>
              </a:rPr>
              <a:t> </a:t>
            </a:r>
            <a:r>
              <a:rPr lang="en-US" sz="2800" b="0" strike="noStrike" spc="-12" dirty="0">
                <a:solidFill>
                  <a:schemeClr val="dk1"/>
                </a:solidFill>
                <a:latin typeface="Courier New"/>
              </a:rPr>
              <a:t>status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13000"/>
              </a:lnSpc>
              <a:spcBef>
                <a:spcPts val="1811"/>
              </a:spcBef>
              <a:buNone/>
              <a:tabLst>
                <a:tab pos="0" algn="l"/>
              </a:tabLst>
            </a:pPr>
            <a:r>
              <a:rPr lang="en-US" sz="2800" b="0" strike="noStrike" spc="-1" dirty="0" err="1">
                <a:solidFill>
                  <a:schemeClr val="dk1"/>
                </a:solidFill>
                <a:latin typeface="Courier New"/>
              </a:rPr>
              <a:t>git</a:t>
            </a:r>
            <a:r>
              <a:rPr lang="en-US" sz="2800" b="0" strike="noStrike" spc="-26" dirty="0">
                <a:solidFill>
                  <a:schemeClr val="dk1"/>
                </a:solidFill>
                <a:latin typeface="Courier New"/>
              </a:rPr>
              <a:t> </a:t>
            </a:r>
            <a:r>
              <a:rPr lang="en-US" sz="2800" b="0" strike="noStrike" spc="-1" dirty="0">
                <a:solidFill>
                  <a:schemeClr val="dk1"/>
                </a:solidFill>
                <a:latin typeface="Courier New"/>
              </a:rPr>
              <a:t>diff</a:t>
            </a:r>
            <a:r>
              <a:rPr lang="en-US" sz="2800" b="0" strike="noStrike" spc="-12" dirty="0">
                <a:solidFill>
                  <a:schemeClr val="dk1"/>
                </a:solidFill>
                <a:latin typeface="Courier New"/>
              </a:rPr>
              <a:t> &lt;file&gt; </a:t>
            </a:r>
            <a:endParaRPr lang="en-US" sz="2800" b="0" strike="noStrike" spc="-12" dirty="0" smtClean="0">
              <a:solidFill>
                <a:schemeClr val="dk1"/>
              </a:solidFill>
              <a:latin typeface="Courier New"/>
            </a:endParaRPr>
          </a:p>
          <a:p>
            <a:pPr marL="12600" indent="0">
              <a:lnSpc>
                <a:spcPct val="113000"/>
              </a:lnSpc>
              <a:spcBef>
                <a:spcPts val="1811"/>
              </a:spcBef>
              <a:buNone/>
              <a:tabLst>
                <a:tab pos="0" algn="l"/>
              </a:tabLst>
            </a:pPr>
            <a:r>
              <a:rPr lang="en-US" sz="2800" b="0" strike="noStrike" spc="-1" dirty="0" err="1" smtClean="0">
                <a:solidFill>
                  <a:schemeClr val="dk1"/>
                </a:solidFill>
                <a:latin typeface="Courier New"/>
              </a:rPr>
              <a:t>git</a:t>
            </a:r>
            <a:r>
              <a:rPr lang="en-US" sz="2800" b="0" strike="noStrike" spc="-21" dirty="0" smtClean="0">
                <a:solidFill>
                  <a:schemeClr val="dk1"/>
                </a:solidFill>
                <a:latin typeface="Courier New"/>
              </a:rPr>
              <a:t> </a:t>
            </a:r>
            <a:r>
              <a:rPr lang="en-US" sz="2800" b="0" strike="noStrike" spc="-21" dirty="0">
                <a:solidFill>
                  <a:schemeClr val="dk1"/>
                </a:solidFill>
                <a:latin typeface="Courier New"/>
              </a:rPr>
              <a:t>diff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00000"/>
              </a:lnSpc>
              <a:spcBef>
                <a:spcPts val="2271"/>
              </a:spcBef>
              <a:buNone/>
              <a:tabLst>
                <a:tab pos="0" algn="l"/>
              </a:tabLst>
            </a:pPr>
            <a:r>
              <a:rPr lang="en-US" sz="2800" b="0" strike="noStrike" spc="-1" dirty="0" err="1">
                <a:solidFill>
                  <a:schemeClr val="dk1"/>
                </a:solidFill>
                <a:latin typeface="Courier New"/>
              </a:rPr>
              <a:t>git</a:t>
            </a:r>
            <a:r>
              <a:rPr lang="en-US" sz="2800" b="0" strike="noStrike" spc="-21" dirty="0">
                <a:solidFill>
                  <a:schemeClr val="dk1"/>
                </a:solidFill>
                <a:latin typeface="Courier New"/>
              </a:rPr>
              <a:t> </a:t>
            </a:r>
            <a:r>
              <a:rPr lang="en-US" sz="2800" b="0" strike="noStrike" spc="-1" dirty="0">
                <a:solidFill>
                  <a:schemeClr val="dk1"/>
                </a:solidFill>
                <a:latin typeface="Courier New"/>
              </a:rPr>
              <a:t>diff</a:t>
            </a:r>
            <a:r>
              <a:rPr lang="en-US" sz="2800" b="0" strike="noStrike" spc="-12" dirty="0">
                <a:solidFill>
                  <a:schemeClr val="dk1"/>
                </a:solidFill>
                <a:latin typeface="Courier New"/>
              </a:rPr>
              <a:t> &lt;commit&gt;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00000"/>
              </a:lnSpc>
              <a:spcBef>
                <a:spcPts val="471"/>
              </a:spcBef>
              <a:buNone/>
              <a:tabLst>
                <a:tab pos="0" algn="l"/>
              </a:tabLst>
            </a:pPr>
            <a:r>
              <a:rPr lang="en-US" sz="2800" b="0" strike="noStrike" spc="-1" dirty="0" err="1">
                <a:solidFill>
                  <a:schemeClr val="dk1"/>
                </a:solidFill>
                <a:latin typeface="Courier New"/>
              </a:rPr>
              <a:t>git</a:t>
            </a:r>
            <a:r>
              <a:rPr lang="en-US" sz="2800" b="0" strike="noStrike" spc="-46" dirty="0">
                <a:solidFill>
                  <a:schemeClr val="dk1"/>
                </a:solidFill>
                <a:latin typeface="Courier New"/>
              </a:rPr>
              <a:t> </a:t>
            </a:r>
            <a:r>
              <a:rPr lang="en-US" sz="2800" b="0" strike="noStrike" spc="-1" dirty="0">
                <a:solidFill>
                  <a:schemeClr val="dk1"/>
                </a:solidFill>
                <a:latin typeface="Courier New"/>
              </a:rPr>
              <a:t>diff</a:t>
            </a:r>
            <a:r>
              <a:rPr lang="en-US" sz="2800" b="0" strike="noStrike" spc="-26" dirty="0">
                <a:solidFill>
                  <a:schemeClr val="dk1"/>
                </a:solidFill>
                <a:latin typeface="Courier New"/>
              </a:rPr>
              <a:t> </a:t>
            </a:r>
            <a:r>
              <a:rPr lang="en-US" sz="2800" b="0" strike="noStrike" spc="-1" dirty="0">
                <a:solidFill>
                  <a:schemeClr val="dk1"/>
                </a:solidFill>
                <a:latin typeface="Courier New"/>
              </a:rPr>
              <a:t>&lt;commit1&gt;</a:t>
            </a:r>
            <a:r>
              <a:rPr lang="en-US" sz="2800" b="0" strike="noStrike" spc="-32" dirty="0">
                <a:solidFill>
                  <a:schemeClr val="dk1"/>
                </a:solidFill>
                <a:latin typeface="Courier New"/>
              </a:rPr>
              <a:t> </a:t>
            </a:r>
            <a:r>
              <a:rPr lang="en-US" sz="2800" b="0" strike="noStrike" spc="-12" dirty="0">
                <a:solidFill>
                  <a:schemeClr val="dk1"/>
                </a:solidFill>
                <a:latin typeface="Courier New"/>
              </a:rPr>
              <a:t>&lt;commit2&gt;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ts val="3841"/>
              </a:lnSpc>
              <a:spcBef>
                <a:spcPts val="196"/>
              </a:spcBef>
              <a:buNone/>
              <a:tabLst>
                <a:tab pos="0" algn="l"/>
              </a:tabLst>
            </a:pPr>
            <a:r>
              <a:rPr lang="en-US" sz="2800" b="0" strike="noStrike" spc="-1" dirty="0" err="1">
                <a:solidFill>
                  <a:schemeClr val="dk1"/>
                </a:solidFill>
                <a:latin typeface="Courier New"/>
              </a:rPr>
              <a:t>git</a:t>
            </a:r>
            <a:r>
              <a:rPr lang="en-US" sz="2800" b="0" strike="noStrike" spc="-41" dirty="0">
                <a:solidFill>
                  <a:schemeClr val="dk1"/>
                </a:solidFill>
                <a:latin typeface="Courier New"/>
              </a:rPr>
              <a:t> </a:t>
            </a:r>
            <a:r>
              <a:rPr lang="en-US" sz="2800" b="0" strike="noStrike" spc="-1" dirty="0">
                <a:solidFill>
                  <a:schemeClr val="dk1"/>
                </a:solidFill>
                <a:latin typeface="Courier New"/>
              </a:rPr>
              <a:t>diff</a:t>
            </a:r>
            <a:r>
              <a:rPr lang="en-US" sz="2800" b="0" strike="noStrike" spc="-32" dirty="0">
                <a:solidFill>
                  <a:schemeClr val="dk1"/>
                </a:solidFill>
                <a:latin typeface="Courier New"/>
              </a:rPr>
              <a:t> </a:t>
            </a:r>
            <a:r>
              <a:rPr lang="en-US" sz="2800" b="0" strike="noStrike" spc="-1" dirty="0">
                <a:solidFill>
                  <a:schemeClr val="dk1"/>
                </a:solidFill>
                <a:latin typeface="Courier New"/>
              </a:rPr>
              <a:t>&lt;commit1&gt;</a:t>
            </a:r>
            <a:r>
              <a:rPr lang="en-US" sz="2800" b="0" strike="noStrike" spc="-41" dirty="0">
                <a:solidFill>
                  <a:schemeClr val="dk1"/>
                </a:solidFill>
                <a:latin typeface="Courier New"/>
              </a:rPr>
              <a:t> </a:t>
            </a:r>
            <a:r>
              <a:rPr lang="en-US" sz="2800" b="0" strike="noStrike" spc="-1" dirty="0">
                <a:solidFill>
                  <a:schemeClr val="dk1"/>
                </a:solidFill>
                <a:latin typeface="Courier New"/>
              </a:rPr>
              <a:t>&lt;commit2&gt;</a:t>
            </a:r>
            <a:r>
              <a:rPr lang="en-US" sz="2800" b="0" strike="noStrike" spc="-35" dirty="0">
                <a:solidFill>
                  <a:schemeClr val="dk1"/>
                </a:solidFill>
                <a:latin typeface="Courier New"/>
              </a:rPr>
              <a:t> </a:t>
            </a:r>
            <a:r>
              <a:rPr lang="en-US" sz="2800" b="0" strike="noStrike" spc="-12" dirty="0">
                <a:solidFill>
                  <a:schemeClr val="dk1"/>
                </a:solidFill>
                <a:latin typeface="Courier New"/>
              </a:rPr>
              <a:t>&lt;file&gt; </a:t>
            </a:r>
            <a:r>
              <a:rPr lang="en-US" sz="2800" b="0" strike="noStrike" spc="-1" dirty="0" err="1">
                <a:solidFill>
                  <a:schemeClr val="dk1"/>
                </a:solidFill>
                <a:latin typeface="Courier New"/>
              </a:rPr>
              <a:t>git</a:t>
            </a:r>
            <a:r>
              <a:rPr lang="en-US" sz="2800" b="0" strike="noStrike" spc="-41" dirty="0">
                <a:solidFill>
                  <a:schemeClr val="dk1"/>
                </a:solidFill>
                <a:latin typeface="Courier New"/>
              </a:rPr>
              <a:t> </a:t>
            </a:r>
            <a:r>
              <a:rPr lang="en-US" sz="2800" b="0" strike="noStrike" spc="-1" dirty="0">
                <a:solidFill>
                  <a:schemeClr val="dk1"/>
                </a:solidFill>
                <a:latin typeface="Courier New"/>
              </a:rPr>
              <a:t>diff</a:t>
            </a:r>
            <a:r>
              <a:rPr lang="en-US" sz="2800" b="0" strike="noStrike" spc="-21" dirty="0">
                <a:solidFill>
                  <a:schemeClr val="dk1"/>
                </a:solidFill>
                <a:latin typeface="Courier New"/>
              </a:rPr>
              <a:t> </a:t>
            </a:r>
            <a:r>
              <a:rPr lang="en-US" sz="2800" b="0" strike="noStrike" spc="-1" dirty="0">
                <a:solidFill>
                  <a:schemeClr val="dk1"/>
                </a:solidFill>
                <a:latin typeface="Courier New"/>
              </a:rPr>
              <a:t>&lt;file1&gt;</a:t>
            </a:r>
            <a:r>
              <a:rPr lang="en-US" sz="2800" b="0" strike="noStrike" spc="-26" dirty="0">
                <a:solidFill>
                  <a:schemeClr val="dk1"/>
                </a:solidFill>
                <a:latin typeface="Courier New"/>
              </a:rPr>
              <a:t> </a:t>
            </a:r>
            <a:r>
              <a:rPr lang="en-US" sz="2800" b="0" strike="noStrike" spc="-12" dirty="0">
                <a:solidFill>
                  <a:schemeClr val="dk1"/>
                </a:solidFill>
                <a:latin typeface="Courier New"/>
              </a:rPr>
              <a:t>&lt;file2&gt;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00000"/>
              </a:lnSpc>
              <a:spcBef>
                <a:spcPts val="2061"/>
              </a:spcBef>
              <a:buNone/>
              <a:tabLst>
                <a:tab pos="0" algn="l"/>
              </a:tabLst>
            </a:pPr>
            <a:r>
              <a:rPr lang="en-US" sz="2800" b="0" strike="noStrike" spc="-1" dirty="0" err="1">
                <a:solidFill>
                  <a:schemeClr val="dk1"/>
                </a:solidFill>
                <a:latin typeface="Courier New"/>
              </a:rPr>
              <a:t>git</a:t>
            </a:r>
            <a:r>
              <a:rPr lang="en-US" sz="2800" b="0" strike="noStrike" spc="-26" dirty="0">
                <a:solidFill>
                  <a:schemeClr val="dk1"/>
                </a:solidFill>
                <a:latin typeface="Courier New"/>
              </a:rPr>
              <a:t> </a:t>
            </a:r>
            <a:r>
              <a:rPr lang="en-US" sz="2800" b="0" strike="noStrike" spc="-1" dirty="0">
                <a:solidFill>
                  <a:schemeClr val="dk1"/>
                </a:solidFill>
                <a:latin typeface="Courier New"/>
              </a:rPr>
              <a:t>blame</a:t>
            </a:r>
            <a:r>
              <a:rPr lang="en-US" sz="2800" b="0" strike="noStrike" spc="-21" dirty="0">
                <a:solidFill>
                  <a:schemeClr val="dk1"/>
                </a:solidFill>
                <a:latin typeface="Courier New"/>
              </a:rPr>
              <a:t> </a:t>
            </a:r>
            <a:r>
              <a:rPr lang="en-US" sz="2800" b="0" strike="noStrike" spc="-12" dirty="0">
                <a:solidFill>
                  <a:schemeClr val="dk1"/>
                </a:solidFill>
                <a:latin typeface="Courier New"/>
              </a:rPr>
              <a:t>&lt;file&gt;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 type="title"/>
          </p:nvPr>
        </p:nvSpPr>
        <p:spPr>
          <a:xfrm>
            <a:off x="589320" y="1702440"/>
            <a:ext cx="760968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Основные</a:t>
            </a: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	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команды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/>
          </p:nvPr>
        </p:nvSpPr>
        <p:spPr>
          <a:xfrm>
            <a:off x="592200" y="2834280"/>
            <a:ext cx="7353360" cy="6008760"/>
          </a:xfrm>
          <a:prstGeom prst="rect">
            <a:avLst/>
          </a:prstGeom>
          <a:noFill/>
          <a:ln w="0">
            <a:noFill/>
          </a:ln>
        </p:spPr>
        <p:txBody>
          <a:bodyPr lIns="0" tIns="133200" rIns="0" bIns="0" anchor="t">
            <a:noAutofit/>
          </a:bodyPr>
          <a:lstStyle/>
          <a:p>
            <a:pPr marL="12600" indent="0">
              <a:lnSpc>
                <a:spcPts val="7781"/>
              </a:lnSpc>
              <a:spcBef>
                <a:spcPts val="1049"/>
              </a:spcBef>
              <a:buNone/>
              <a:tabLst>
                <a:tab pos="0" algn="l"/>
              </a:tabLst>
            </a:pPr>
            <a:r>
              <a:rPr lang="en-US" sz="7200" b="1" strike="noStrike" spc="-12">
                <a:solidFill>
                  <a:srgbClr val="C71547"/>
                </a:solidFill>
                <a:latin typeface="Arial"/>
              </a:rPr>
              <a:t>Отмена закоммиченных изменений</a:t>
            </a:r>
            <a:endParaRPr lang="en-US" sz="7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4" name="object 1098"/>
          <p:cNvPicPr/>
          <p:nvPr/>
        </p:nvPicPr>
        <p:blipFill>
          <a:blip r:embed="rId2"/>
          <a:stretch/>
        </p:blipFill>
        <p:spPr>
          <a:xfrm>
            <a:off x="5558040" y="114480"/>
            <a:ext cx="4726080" cy="10057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object 1105"/>
          <p:cNvSpPr/>
          <p:nvPr/>
        </p:nvSpPr>
        <p:spPr>
          <a:xfrm>
            <a:off x="627480" y="3631320"/>
            <a:ext cx="6621120" cy="187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ourier New"/>
              </a:rPr>
              <a:t>git</a:t>
            </a:r>
            <a:r>
              <a:rPr lang="en-US" sz="2800" b="0" strike="noStrike" spc="-35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Courier New"/>
              </a:rPr>
              <a:t>checkout</a:t>
            </a:r>
            <a:r>
              <a:rPr lang="en-US" sz="2800" b="0" strike="noStrike" spc="-35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Courier New"/>
              </a:rPr>
              <a:t>&lt;commit&gt;</a:t>
            </a:r>
            <a:r>
              <a:rPr lang="en-US" sz="2800" b="0" strike="noStrike" spc="-35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Courier New"/>
              </a:rPr>
              <a:t>&lt;file&gt;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27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ourier New"/>
              </a:rPr>
              <a:t>git</a:t>
            </a:r>
            <a:r>
              <a:rPr lang="en-US" sz="2800" b="0" strike="noStrike" spc="-21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Courier New"/>
              </a:rPr>
              <a:t>revert</a:t>
            </a:r>
            <a:r>
              <a:rPr lang="en-US" sz="2800" b="0" strike="noStrike" spc="-21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Courier New"/>
              </a:rPr>
              <a:t>&lt;commit&gt;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276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ourier New"/>
              </a:rPr>
              <a:t>git</a:t>
            </a:r>
            <a:r>
              <a:rPr lang="en-US" sz="2800" b="0" strike="noStrike" spc="-32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Courier New"/>
              </a:rPr>
              <a:t>revert</a:t>
            </a:r>
            <a:r>
              <a:rPr lang="en-US" sz="2800" b="0" strike="noStrike" spc="-21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Courier New"/>
              </a:rPr>
              <a:t>--no-</a:t>
            </a:r>
            <a:r>
              <a:rPr lang="en-US" sz="2800" b="0" strike="noStrike" spc="-1">
                <a:solidFill>
                  <a:srgbClr val="000000"/>
                </a:solidFill>
                <a:latin typeface="Courier New"/>
              </a:rPr>
              <a:t>commit</a:t>
            </a:r>
            <a:r>
              <a:rPr lang="en-US" sz="2800" b="0" strike="noStrike" spc="-12">
                <a:solidFill>
                  <a:srgbClr val="000000"/>
                </a:solidFill>
                <a:latin typeface="Courier New"/>
              </a:rPr>
              <a:t> &lt;commit&gt;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589320" y="1702440"/>
            <a:ext cx="718812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Отмена</a:t>
            </a:r>
            <a:r>
              <a:rPr lang="en-US" sz="6000" b="1" strike="noStrike" spc="-41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изменений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592200" y="2834280"/>
            <a:ext cx="6996960" cy="2110320"/>
          </a:xfrm>
          <a:prstGeom prst="rect">
            <a:avLst/>
          </a:prstGeom>
          <a:noFill/>
          <a:ln w="0">
            <a:noFill/>
          </a:ln>
        </p:spPr>
        <p:txBody>
          <a:bodyPr lIns="0" tIns="133920" rIns="0" bIns="0" anchor="t">
            <a:noAutofit/>
          </a:bodyPr>
          <a:lstStyle/>
          <a:p>
            <a:pPr marL="12600" indent="0">
              <a:lnSpc>
                <a:spcPts val="7781"/>
              </a:lnSpc>
              <a:spcBef>
                <a:spcPts val="1054"/>
              </a:spcBef>
              <a:buNone/>
              <a:tabLst>
                <a:tab pos="0" algn="l"/>
              </a:tabLst>
            </a:pPr>
            <a:r>
              <a:rPr lang="en-US" sz="7200" b="1" strike="noStrike" spc="-1">
                <a:solidFill>
                  <a:srgbClr val="C71547"/>
                </a:solidFill>
                <a:latin typeface="Arial"/>
              </a:rPr>
              <a:t>Отмена</a:t>
            </a:r>
            <a:r>
              <a:rPr lang="en-US" sz="7200" b="1" strike="noStrike" spc="-21">
                <a:solidFill>
                  <a:srgbClr val="C71547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71547"/>
                </a:solidFill>
                <a:latin typeface="Arial"/>
              </a:rPr>
              <a:t>(сброс) коммитов</a:t>
            </a:r>
            <a:endParaRPr lang="en-US" sz="7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8" name="object 1108"/>
          <p:cNvPicPr/>
          <p:nvPr/>
        </p:nvPicPr>
        <p:blipFill>
          <a:blip r:embed="rId2"/>
          <a:stretch/>
        </p:blipFill>
        <p:spPr>
          <a:xfrm>
            <a:off x="5558040" y="114480"/>
            <a:ext cx="4726080" cy="10057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title"/>
          </p:nvPr>
        </p:nvSpPr>
        <p:spPr>
          <a:xfrm>
            <a:off x="589320" y="1702440"/>
            <a:ext cx="622620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Указатель</a:t>
            </a:r>
            <a:r>
              <a:rPr lang="en-US" sz="6000" b="1" strike="noStrike" spc="-296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21">
                <a:solidFill>
                  <a:srgbClr val="C81D4A"/>
                </a:solidFill>
                <a:latin typeface="Arial"/>
              </a:rPr>
              <a:t>HEAD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50" name="object 1112"/>
          <p:cNvGrpSpPr/>
          <p:nvPr/>
        </p:nvGrpSpPr>
        <p:grpSpPr>
          <a:xfrm>
            <a:off x="641520" y="5596920"/>
            <a:ext cx="5337720" cy="629280"/>
            <a:chOff x="641520" y="5596920"/>
            <a:chExt cx="5337720" cy="629280"/>
          </a:xfrm>
        </p:grpSpPr>
        <p:sp>
          <p:nvSpPr>
            <p:cNvPr id="651" name="object 1113"/>
            <p:cNvSpPr/>
            <p:nvPr/>
          </p:nvSpPr>
          <p:spPr>
            <a:xfrm>
              <a:off x="1361520" y="55969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19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61212" y="3412"/>
                  </a:lnTo>
                  <a:lnTo>
                    <a:pt x="405599" y="13323"/>
                  </a:lnTo>
                  <a:lnTo>
                    <a:pt x="447380" y="29248"/>
                  </a:lnTo>
                  <a:lnTo>
                    <a:pt x="486068" y="50699"/>
                  </a:lnTo>
                  <a:lnTo>
                    <a:pt x="521178" y="77190"/>
                  </a:lnTo>
                  <a:lnTo>
                    <a:pt x="552221" y="108233"/>
                  </a:lnTo>
                  <a:lnTo>
                    <a:pt x="578712" y="143343"/>
                  </a:lnTo>
                  <a:lnTo>
                    <a:pt x="600163" y="182031"/>
                  </a:lnTo>
                  <a:lnTo>
                    <a:pt x="616088" y="223812"/>
                  </a:lnTo>
                  <a:lnTo>
                    <a:pt x="625999" y="268199"/>
                  </a:lnTo>
                  <a:lnTo>
                    <a:pt x="629412" y="314705"/>
                  </a:lnTo>
                  <a:lnTo>
                    <a:pt x="625999" y="361212"/>
                  </a:lnTo>
                  <a:lnTo>
                    <a:pt x="616088" y="405599"/>
                  </a:lnTo>
                  <a:lnTo>
                    <a:pt x="600163" y="447380"/>
                  </a:lnTo>
                  <a:lnTo>
                    <a:pt x="578712" y="486068"/>
                  </a:lnTo>
                  <a:lnTo>
                    <a:pt x="552221" y="521178"/>
                  </a:lnTo>
                  <a:lnTo>
                    <a:pt x="521178" y="552221"/>
                  </a:lnTo>
                  <a:lnTo>
                    <a:pt x="486068" y="578712"/>
                  </a:lnTo>
                  <a:lnTo>
                    <a:pt x="447380" y="600163"/>
                  </a:lnTo>
                  <a:lnTo>
                    <a:pt x="405599" y="616088"/>
                  </a:lnTo>
                  <a:lnTo>
                    <a:pt x="361212" y="625999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2" name="object 1114"/>
            <p:cNvSpPr/>
            <p:nvPr/>
          </p:nvSpPr>
          <p:spPr>
            <a:xfrm>
              <a:off x="2690640" y="559692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31189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16230" y="0"/>
                  </a:lnTo>
                  <a:lnTo>
                    <a:pt x="362736" y="3412"/>
                  </a:lnTo>
                  <a:lnTo>
                    <a:pt x="407123" y="13323"/>
                  </a:lnTo>
                  <a:lnTo>
                    <a:pt x="448904" y="29248"/>
                  </a:lnTo>
                  <a:lnTo>
                    <a:pt x="487592" y="50699"/>
                  </a:lnTo>
                  <a:lnTo>
                    <a:pt x="522702" y="77190"/>
                  </a:lnTo>
                  <a:lnTo>
                    <a:pt x="553745" y="108233"/>
                  </a:lnTo>
                  <a:lnTo>
                    <a:pt x="580236" y="143343"/>
                  </a:lnTo>
                  <a:lnTo>
                    <a:pt x="601687" y="182031"/>
                  </a:lnTo>
                  <a:lnTo>
                    <a:pt x="617612" y="223812"/>
                  </a:lnTo>
                  <a:lnTo>
                    <a:pt x="627523" y="268199"/>
                  </a:lnTo>
                  <a:lnTo>
                    <a:pt x="630936" y="314705"/>
                  </a:lnTo>
                  <a:lnTo>
                    <a:pt x="627523" y="361212"/>
                  </a:lnTo>
                  <a:lnTo>
                    <a:pt x="617612" y="405599"/>
                  </a:lnTo>
                  <a:lnTo>
                    <a:pt x="601687" y="447380"/>
                  </a:lnTo>
                  <a:lnTo>
                    <a:pt x="580236" y="486068"/>
                  </a:lnTo>
                  <a:lnTo>
                    <a:pt x="553745" y="521178"/>
                  </a:lnTo>
                  <a:lnTo>
                    <a:pt x="522702" y="552221"/>
                  </a:lnTo>
                  <a:lnTo>
                    <a:pt x="487592" y="578712"/>
                  </a:lnTo>
                  <a:lnTo>
                    <a:pt x="448904" y="600163"/>
                  </a:lnTo>
                  <a:lnTo>
                    <a:pt x="407123" y="616088"/>
                  </a:lnTo>
                  <a:lnTo>
                    <a:pt x="362736" y="625999"/>
                  </a:lnTo>
                  <a:lnTo>
                    <a:pt x="316230" y="629411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7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3" name="object 1115"/>
            <p:cNvSpPr/>
            <p:nvPr/>
          </p:nvSpPr>
          <p:spPr>
            <a:xfrm>
              <a:off x="4021200" y="55969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61212" y="3412"/>
                  </a:lnTo>
                  <a:lnTo>
                    <a:pt x="405599" y="13323"/>
                  </a:lnTo>
                  <a:lnTo>
                    <a:pt x="447380" y="29248"/>
                  </a:lnTo>
                  <a:lnTo>
                    <a:pt x="486068" y="50699"/>
                  </a:lnTo>
                  <a:lnTo>
                    <a:pt x="521178" y="77190"/>
                  </a:lnTo>
                  <a:lnTo>
                    <a:pt x="552221" y="108233"/>
                  </a:lnTo>
                  <a:lnTo>
                    <a:pt x="578712" y="143343"/>
                  </a:lnTo>
                  <a:lnTo>
                    <a:pt x="600163" y="182031"/>
                  </a:lnTo>
                  <a:lnTo>
                    <a:pt x="616088" y="223812"/>
                  </a:lnTo>
                  <a:lnTo>
                    <a:pt x="625999" y="268199"/>
                  </a:lnTo>
                  <a:lnTo>
                    <a:pt x="629412" y="314705"/>
                  </a:lnTo>
                  <a:lnTo>
                    <a:pt x="625999" y="361212"/>
                  </a:lnTo>
                  <a:lnTo>
                    <a:pt x="616088" y="405599"/>
                  </a:lnTo>
                  <a:lnTo>
                    <a:pt x="600163" y="447380"/>
                  </a:lnTo>
                  <a:lnTo>
                    <a:pt x="578712" y="486068"/>
                  </a:lnTo>
                  <a:lnTo>
                    <a:pt x="552221" y="521178"/>
                  </a:lnTo>
                  <a:lnTo>
                    <a:pt x="521178" y="552221"/>
                  </a:lnTo>
                  <a:lnTo>
                    <a:pt x="486068" y="578712"/>
                  </a:lnTo>
                  <a:lnTo>
                    <a:pt x="447380" y="600163"/>
                  </a:lnTo>
                  <a:lnTo>
                    <a:pt x="405599" y="616088"/>
                  </a:lnTo>
                  <a:lnTo>
                    <a:pt x="361212" y="625999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4" name="object 1116"/>
            <p:cNvSpPr/>
            <p:nvPr/>
          </p:nvSpPr>
          <p:spPr>
            <a:xfrm>
              <a:off x="199044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cxnLst/>
              <a:rect l="textAreaLeft" t="textAreaTop" r="textAreaRight" b="textAreaBottom"/>
              <a:pathLst>
                <a:path w="636269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5" name="object 1117"/>
            <p:cNvSpPr/>
            <p:nvPr/>
          </p:nvSpPr>
          <p:spPr>
            <a:xfrm>
              <a:off x="261360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56" name="object 1118"/>
            <p:cNvSpPr/>
            <p:nvPr/>
          </p:nvSpPr>
          <p:spPr>
            <a:xfrm>
              <a:off x="5349960" y="55969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61212" y="3412"/>
                  </a:lnTo>
                  <a:lnTo>
                    <a:pt x="405599" y="13323"/>
                  </a:lnTo>
                  <a:lnTo>
                    <a:pt x="447380" y="29248"/>
                  </a:lnTo>
                  <a:lnTo>
                    <a:pt x="486068" y="50699"/>
                  </a:lnTo>
                  <a:lnTo>
                    <a:pt x="521178" y="77190"/>
                  </a:lnTo>
                  <a:lnTo>
                    <a:pt x="552221" y="108233"/>
                  </a:lnTo>
                  <a:lnTo>
                    <a:pt x="578712" y="143343"/>
                  </a:lnTo>
                  <a:lnTo>
                    <a:pt x="600163" y="182031"/>
                  </a:lnTo>
                  <a:lnTo>
                    <a:pt x="616088" y="223812"/>
                  </a:lnTo>
                  <a:lnTo>
                    <a:pt x="625999" y="268199"/>
                  </a:lnTo>
                  <a:lnTo>
                    <a:pt x="629412" y="314705"/>
                  </a:lnTo>
                  <a:lnTo>
                    <a:pt x="625999" y="361212"/>
                  </a:lnTo>
                  <a:lnTo>
                    <a:pt x="616088" y="405599"/>
                  </a:lnTo>
                  <a:lnTo>
                    <a:pt x="600163" y="447380"/>
                  </a:lnTo>
                  <a:lnTo>
                    <a:pt x="578712" y="486068"/>
                  </a:lnTo>
                  <a:lnTo>
                    <a:pt x="552221" y="521178"/>
                  </a:lnTo>
                  <a:lnTo>
                    <a:pt x="521178" y="552221"/>
                  </a:lnTo>
                  <a:lnTo>
                    <a:pt x="486068" y="578712"/>
                  </a:lnTo>
                  <a:lnTo>
                    <a:pt x="447380" y="600163"/>
                  </a:lnTo>
                  <a:lnTo>
                    <a:pt x="405599" y="616088"/>
                  </a:lnTo>
                  <a:lnTo>
                    <a:pt x="361212" y="625999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7" name="object 1119"/>
            <p:cNvSpPr/>
            <p:nvPr/>
          </p:nvSpPr>
          <p:spPr>
            <a:xfrm>
              <a:off x="332064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cxnLst/>
              <a:rect l="textAreaLeft" t="textAreaTop" r="textAreaRight" b="textAreaBottom"/>
              <a:pathLst>
                <a:path w="636270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8" name="object 1120"/>
            <p:cNvSpPr/>
            <p:nvPr/>
          </p:nvSpPr>
          <p:spPr>
            <a:xfrm>
              <a:off x="394380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59" name="object 1121"/>
            <p:cNvSpPr/>
            <p:nvPr/>
          </p:nvSpPr>
          <p:spPr>
            <a:xfrm>
              <a:off x="464976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cxnLst/>
              <a:rect l="textAreaLeft" t="textAreaTop" r="textAreaRight" b="textAreaBottom"/>
              <a:pathLst>
                <a:path w="636270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0" name="object 1122"/>
            <p:cNvSpPr/>
            <p:nvPr/>
          </p:nvSpPr>
          <p:spPr>
            <a:xfrm>
              <a:off x="527292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61" name="object 1123"/>
            <p:cNvSpPr/>
            <p:nvPr/>
          </p:nvSpPr>
          <p:spPr>
            <a:xfrm>
              <a:off x="64152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cxnLst/>
              <a:rect l="textAreaLeft" t="textAreaTop" r="textAreaRight" b="textAreaBottom"/>
              <a:pathLst>
                <a:path w="636269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2" name="object 1124"/>
            <p:cNvSpPr/>
            <p:nvPr/>
          </p:nvSpPr>
          <p:spPr>
            <a:xfrm>
              <a:off x="126468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663" name="PlaceHolder 2"/>
          <p:cNvSpPr>
            <a:spLocks noGrp="1"/>
          </p:cNvSpPr>
          <p:nvPr>
            <p:ph type="ftr" idx="39"/>
          </p:nvPr>
        </p:nvSpPr>
        <p:spPr>
          <a:xfrm>
            <a:off x="1560600" y="6452280"/>
            <a:ext cx="228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12600" indent="0">
              <a:lnSpc>
                <a:spcPts val="2755"/>
              </a:lnSpc>
              <a:buNone/>
              <a:tabLst>
                <a:tab pos="0" algn="l"/>
              </a:tabLst>
              <a:defRPr lang="en-US" sz="2400" b="0" strike="noStrike" spc="-52">
                <a:solidFill>
                  <a:schemeClr val="dk1"/>
                </a:solidFill>
                <a:latin typeface="Microsoft Sans Serif"/>
              </a:defRPr>
            </a:lvl1pPr>
          </a:lstStyle>
          <a:p>
            <a:pPr marL="12600" indent="0">
              <a:lnSpc>
                <a:spcPts val="2755"/>
              </a:lnSpc>
              <a:buNone/>
              <a:tabLst>
                <a:tab pos="0" algn="l"/>
              </a:tabLst>
            </a:pPr>
            <a:r>
              <a:rPr lang="en-US" sz="2400" b="0" strike="noStrike" spc="-52">
                <a:solidFill>
                  <a:schemeClr val="dk1"/>
                </a:solidFill>
                <a:latin typeface="Microsoft Sans Serif"/>
              </a:rPr>
              <a:t>A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4" name="PlaceHolder 3"/>
          <p:cNvSpPr>
            <a:spLocks noGrp="1"/>
          </p:cNvSpPr>
          <p:nvPr>
            <p:ph type="dt" idx="40"/>
          </p:nvPr>
        </p:nvSpPr>
        <p:spPr>
          <a:xfrm>
            <a:off x="2890440" y="6452280"/>
            <a:ext cx="228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12600" indent="0">
              <a:lnSpc>
                <a:spcPts val="2755"/>
              </a:lnSpc>
              <a:buNone/>
              <a:tabLst>
                <a:tab pos="0" algn="l"/>
              </a:tabLst>
              <a:defRPr lang="en-US" sz="2400" b="0" strike="noStrike" spc="-52">
                <a:solidFill>
                  <a:schemeClr val="dk1"/>
                </a:solidFill>
                <a:latin typeface="Microsoft Sans Serif"/>
              </a:defRPr>
            </a:lvl1pPr>
          </a:lstStyle>
          <a:p>
            <a:pPr marL="12600" indent="0">
              <a:lnSpc>
                <a:spcPts val="2755"/>
              </a:lnSpc>
              <a:buNone/>
              <a:tabLst>
                <a:tab pos="0" algn="l"/>
              </a:tabLst>
            </a:pPr>
            <a:r>
              <a:rPr lang="en-US" sz="2400" b="0" strike="noStrike" spc="-52">
                <a:solidFill>
                  <a:schemeClr val="dk1"/>
                </a:solidFill>
                <a:latin typeface="Microsoft Sans Serif"/>
              </a:rPr>
              <a:t>B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5" name="object 1127"/>
          <p:cNvSpPr/>
          <p:nvPr/>
        </p:nvSpPr>
        <p:spPr>
          <a:xfrm>
            <a:off x="4212360" y="6452280"/>
            <a:ext cx="245160" cy="34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12600">
              <a:lnSpc>
                <a:spcPts val="2755"/>
              </a:lnSpc>
            </a:pPr>
            <a:r>
              <a:rPr lang="en-US" sz="2400" b="0" strike="noStrike" spc="-52">
                <a:solidFill>
                  <a:srgbClr val="000000"/>
                </a:solidFill>
                <a:latin typeface="Microsoft Sans Serif"/>
              </a:rPr>
              <a:t>C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6" name="object 1128"/>
          <p:cNvSpPr/>
          <p:nvPr/>
        </p:nvSpPr>
        <p:spPr>
          <a:xfrm>
            <a:off x="5541840" y="6452280"/>
            <a:ext cx="245160" cy="34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12600">
              <a:lnSpc>
                <a:spcPts val="2755"/>
              </a:lnSpc>
            </a:pPr>
            <a:r>
              <a:rPr lang="en-US" sz="2400" b="0" strike="noStrike" spc="-52">
                <a:solidFill>
                  <a:srgbClr val="000000"/>
                </a:solidFill>
                <a:latin typeface="Microsoft Sans Serif"/>
              </a:rPr>
              <a:t>D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title"/>
          </p:nvPr>
        </p:nvSpPr>
        <p:spPr>
          <a:xfrm>
            <a:off x="589320" y="1702440"/>
            <a:ext cx="622620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Указатель</a:t>
            </a:r>
            <a:r>
              <a:rPr lang="en-US" sz="6000" b="1" strike="noStrike" spc="-296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21">
                <a:solidFill>
                  <a:srgbClr val="C81D4A"/>
                </a:solidFill>
                <a:latin typeface="Arial"/>
              </a:rPr>
              <a:t>HEAD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68" name="object 1130"/>
          <p:cNvGrpSpPr/>
          <p:nvPr/>
        </p:nvGrpSpPr>
        <p:grpSpPr>
          <a:xfrm>
            <a:off x="641520" y="5596920"/>
            <a:ext cx="5337720" cy="629280"/>
            <a:chOff x="641520" y="5596920"/>
            <a:chExt cx="5337720" cy="629280"/>
          </a:xfrm>
        </p:grpSpPr>
        <p:sp>
          <p:nvSpPr>
            <p:cNvPr id="669" name="object 1131"/>
            <p:cNvSpPr/>
            <p:nvPr/>
          </p:nvSpPr>
          <p:spPr>
            <a:xfrm>
              <a:off x="1361520" y="55969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19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61212" y="3412"/>
                  </a:lnTo>
                  <a:lnTo>
                    <a:pt x="405599" y="13323"/>
                  </a:lnTo>
                  <a:lnTo>
                    <a:pt x="447380" y="29248"/>
                  </a:lnTo>
                  <a:lnTo>
                    <a:pt x="486068" y="50699"/>
                  </a:lnTo>
                  <a:lnTo>
                    <a:pt x="521178" y="77190"/>
                  </a:lnTo>
                  <a:lnTo>
                    <a:pt x="552221" y="108233"/>
                  </a:lnTo>
                  <a:lnTo>
                    <a:pt x="578712" y="143343"/>
                  </a:lnTo>
                  <a:lnTo>
                    <a:pt x="600163" y="182031"/>
                  </a:lnTo>
                  <a:lnTo>
                    <a:pt x="616088" y="223812"/>
                  </a:lnTo>
                  <a:lnTo>
                    <a:pt x="625999" y="268199"/>
                  </a:lnTo>
                  <a:lnTo>
                    <a:pt x="629412" y="314705"/>
                  </a:lnTo>
                  <a:lnTo>
                    <a:pt x="625999" y="361212"/>
                  </a:lnTo>
                  <a:lnTo>
                    <a:pt x="616088" y="405599"/>
                  </a:lnTo>
                  <a:lnTo>
                    <a:pt x="600163" y="447380"/>
                  </a:lnTo>
                  <a:lnTo>
                    <a:pt x="578712" y="486068"/>
                  </a:lnTo>
                  <a:lnTo>
                    <a:pt x="552221" y="521178"/>
                  </a:lnTo>
                  <a:lnTo>
                    <a:pt x="521178" y="552221"/>
                  </a:lnTo>
                  <a:lnTo>
                    <a:pt x="486068" y="578712"/>
                  </a:lnTo>
                  <a:lnTo>
                    <a:pt x="447380" y="600163"/>
                  </a:lnTo>
                  <a:lnTo>
                    <a:pt x="405599" y="616088"/>
                  </a:lnTo>
                  <a:lnTo>
                    <a:pt x="361212" y="625999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0" name="object 1132"/>
            <p:cNvSpPr/>
            <p:nvPr/>
          </p:nvSpPr>
          <p:spPr>
            <a:xfrm>
              <a:off x="2690640" y="559692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31189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16230" y="0"/>
                  </a:lnTo>
                  <a:lnTo>
                    <a:pt x="362736" y="3412"/>
                  </a:lnTo>
                  <a:lnTo>
                    <a:pt x="407123" y="13323"/>
                  </a:lnTo>
                  <a:lnTo>
                    <a:pt x="448904" y="29248"/>
                  </a:lnTo>
                  <a:lnTo>
                    <a:pt x="487592" y="50699"/>
                  </a:lnTo>
                  <a:lnTo>
                    <a:pt x="522702" y="77190"/>
                  </a:lnTo>
                  <a:lnTo>
                    <a:pt x="553745" y="108233"/>
                  </a:lnTo>
                  <a:lnTo>
                    <a:pt x="580236" y="143343"/>
                  </a:lnTo>
                  <a:lnTo>
                    <a:pt x="601687" y="182031"/>
                  </a:lnTo>
                  <a:lnTo>
                    <a:pt x="617612" y="223812"/>
                  </a:lnTo>
                  <a:lnTo>
                    <a:pt x="627523" y="268199"/>
                  </a:lnTo>
                  <a:lnTo>
                    <a:pt x="630936" y="314705"/>
                  </a:lnTo>
                  <a:lnTo>
                    <a:pt x="627523" y="361212"/>
                  </a:lnTo>
                  <a:lnTo>
                    <a:pt x="617612" y="405599"/>
                  </a:lnTo>
                  <a:lnTo>
                    <a:pt x="601687" y="447380"/>
                  </a:lnTo>
                  <a:lnTo>
                    <a:pt x="580236" y="486068"/>
                  </a:lnTo>
                  <a:lnTo>
                    <a:pt x="553745" y="521178"/>
                  </a:lnTo>
                  <a:lnTo>
                    <a:pt x="522702" y="552221"/>
                  </a:lnTo>
                  <a:lnTo>
                    <a:pt x="487592" y="578712"/>
                  </a:lnTo>
                  <a:lnTo>
                    <a:pt x="448904" y="600163"/>
                  </a:lnTo>
                  <a:lnTo>
                    <a:pt x="407123" y="616088"/>
                  </a:lnTo>
                  <a:lnTo>
                    <a:pt x="362736" y="625999"/>
                  </a:lnTo>
                  <a:lnTo>
                    <a:pt x="316230" y="629411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7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1" name="object 1133"/>
            <p:cNvSpPr/>
            <p:nvPr/>
          </p:nvSpPr>
          <p:spPr>
            <a:xfrm>
              <a:off x="4021200" y="55969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61212" y="3412"/>
                  </a:lnTo>
                  <a:lnTo>
                    <a:pt x="405599" y="13323"/>
                  </a:lnTo>
                  <a:lnTo>
                    <a:pt x="447380" y="29248"/>
                  </a:lnTo>
                  <a:lnTo>
                    <a:pt x="486068" y="50699"/>
                  </a:lnTo>
                  <a:lnTo>
                    <a:pt x="521178" y="77190"/>
                  </a:lnTo>
                  <a:lnTo>
                    <a:pt x="552221" y="108233"/>
                  </a:lnTo>
                  <a:lnTo>
                    <a:pt x="578712" y="143343"/>
                  </a:lnTo>
                  <a:lnTo>
                    <a:pt x="600163" y="182031"/>
                  </a:lnTo>
                  <a:lnTo>
                    <a:pt x="616088" y="223812"/>
                  </a:lnTo>
                  <a:lnTo>
                    <a:pt x="625999" y="268199"/>
                  </a:lnTo>
                  <a:lnTo>
                    <a:pt x="629412" y="314705"/>
                  </a:lnTo>
                  <a:lnTo>
                    <a:pt x="625999" y="361212"/>
                  </a:lnTo>
                  <a:lnTo>
                    <a:pt x="616088" y="405599"/>
                  </a:lnTo>
                  <a:lnTo>
                    <a:pt x="600163" y="447380"/>
                  </a:lnTo>
                  <a:lnTo>
                    <a:pt x="578712" y="486068"/>
                  </a:lnTo>
                  <a:lnTo>
                    <a:pt x="552221" y="521178"/>
                  </a:lnTo>
                  <a:lnTo>
                    <a:pt x="521178" y="552221"/>
                  </a:lnTo>
                  <a:lnTo>
                    <a:pt x="486068" y="578712"/>
                  </a:lnTo>
                  <a:lnTo>
                    <a:pt x="447380" y="600163"/>
                  </a:lnTo>
                  <a:lnTo>
                    <a:pt x="405599" y="616088"/>
                  </a:lnTo>
                  <a:lnTo>
                    <a:pt x="361212" y="625999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2" name="object 1134"/>
            <p:cNvSpPr/>
            <p:nvPr/>
          </p:nvSpPr>
          <p:spPr>
            <a:xfrm>
              <a:off x="199044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cxnLst/>
              <a:rect l="textAreaLeft" t="textAreaTop" r="textAreaRight" b="textAreaBottom"/>
              <a:pathLst>
                <a:path w="636269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3" name="object 1135"/>
            <p:cNvSpPr/>
            <p:nvPr/>
          </p:nvSpPr>
          <p:spPr>
            <a:xfrm>
              <a:off x="261360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74" name="object 1136"/>
            <p:cNvSpPr/>
            <p:nvPr/>
          </p:nvSpPr>
          <p:spPr>
            <a:xfrm>
              <a:off x="5349960" y="55969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61212" y="3412"/>
                  </a:lnTo>
                  <a:lnTo>
                    <a:pt x="405599" y="13323"/>
                  </a:lnTo>
                  <a:lnTo>
                    <a:pt x="447380" y="29248"/>
                  </a:lnTo>
                  <a:lnTo>
                    <a:pt x="486068" y="50699"/>
                  </a:lnTo>
                  <a:lnTo>
                    <a:pt x="521178" y="77190"/>
                  </a:lnTo>
                  <a:lnTo>
                    <a:pt x="552221" y="108233"/>
                  </a:lnTo>
                  <a:lnTo>
                    <a:pt x="578712" y="143343"/>
                  </a:lnTo>
                  <a:lnTo>
                    <a:pt x="600163" y="182031"/>
                  </a:lnTo>
                  <a:lnTo>
                    <a:pt x="616088" y="223812"/>
                  </a:lnTo>
                  <a:lnTo>
                    <a:pt x="625999" y="268199"/>
                  </a:lnTo>
                  <a:lnTo>
                    <a:pt x="629412" y="314705"/>
                  </a:lnTo>
                  <a:lnTo>
                    <a:pt x="625999" y="361212"/>
                  </a:lnTo>
                  <a:lnTo>
                    <a:pt x="616088" y="405599"/>
                  </a:lnTo>
                  <a:lnTo>
                    <a:pt x="600163" y="447380"/>
                  </a:lnTo>
                  <a:lnTo>
                    <a:pt x="578712" y="486068"/>
                  </a:lnTo>
                  <a:lnTo>
                    <a:pt x="552221" y="521178"/>
                  </a:lnTo>
                  <a:lnTo>
                    <a:pt x="521178" y="552221"/>
                  </a:lnTo>
                  <a:lnTo>
                    <a:pt x="486068" y="578712"/>
                  </a:lnTo>
                  <a:lnTo>
                    <a:pt x="447380" y="600163"/>
                  </a:lnTo>
                  <a:lnTo>
                    <a:pt x="405599" y="616088"/>
                  </a:lnTo>
                  <a:lnTo>
                    <a:pt x="361212" y="625999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5" name="object 1137"/>
            <p:cNvSpPr/>
            <p:nvPr/>
          </p:nvSpPr>
          <p:spPr>
            <a:xfrm>
              <a:off x="332064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cxnLst/>
              <a:rect l="textAreaLeft" t="textAreaTop" r="textAreaRight" b="textAreaBottom"/>
              <a:pathLst>
                <a:path w="636270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6" name="object 1138"/>
            <p:cNvSpPr/>
            <p:nvPr/>
          </p:nvSpPr>
          <p:spPr>
            <a:xfrm>
              <a:off x="394380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77" name="object 1139"/>
            <p:cNvSpPr/>
            <p:nvPr/>
          </p:nvSpPr>
          <p:spPr>
            <a:xfrm>
              <a:off x="464976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cxnLst/>
              <a:rect l="textAreaLeft" t="textAreaTop" r="textAreaRight" b="textAreaBottom"/>
              <a:pathLst>
                <a:path w="636270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8" name="object 1140"/>
            <p:cNvSpPr/>
            <p:nvPr/>
          </p:nvSpPr>
          <p:spPr>
            <a:xfrm>
              <a:off x="527292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79" name="object 1141"/>
            <p:cNvSpPr/>
            <p:nvPr/>
          </p:nvSpPr>
          <p:spPr>
            <a:xfrm>
              <a:off x="64152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cxnLst/>
              <a:rect l="textAreaLeft" t="textAreaTop" r="textAreaRight" b="textAreaBottom"/>
              <a:pathLst>
                <a:path w="636269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0" name="object 1142"/>
            <p:cNvSpPr/>
            <p:nvPr/>
          </p:nvSpPr>
          <p:spPr>
            <a:xfrm>
              <a:off x="126468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681" name="object 1143"/>
          <p:cNvGrpSpPr/>
          <p:nvPr/>
        </p:nvGrpSpPr>
        <p:grpSpPr>
          <a:xfrm>
            <a:off x="5577840" y="4763880"/>
            <a:ext cx="173160" cy="698760"/>
            <a:chOff x="5577840" y="4763880"/>
            <a:chExt cx="173160" cy="698760"/>
          </a:xfrm>
        </p:grpSpPr>
        <p:sp>
          <p:nvSpPr>
            <p:cNvPr id="682" name="object 1144"/>
            <p:cNvSpPr/>
            <p:nvPr/>
          </p:nvSpPr>
          <p:spPr>
            <a:xfrm>
              <a:off x="5664600" y="4763880"/>
              <a:ext cx="360" cy="554400"/>
            </a:xfrm>
            <a:custGeom>
              <a:avLst/>
              <a:gdLst>
                <a:gd name="textAreaLeft" fmla="*/ 0 w 360"/>
                <a:gd name="textAreaRight" fmla="*/ 1440 w 360"/>
                <a:gd name="textAreaTop" fmla="*/ 0 h 554400"/>
                <a:gd name="textAreaBottom" fmla="*/ 555120 h 554400"/>
              </a:gdLst>
              <a:ahLst/>
              <a:cxnLst/>
              <a:rect l="textAreaLeft" t="textAreaTop" r="textAreaRight" b="textAreaBottom"/>
              <a:pathLst>
                <a:path h="554989">
                  <a:moveTo>
                    <a:pt x="0" y="0"/>
                  </a:moveTo>
                  <a:lnTo>
                    <a:pt x="0" y="554520"/>
                  </a:lnTo>
                </a:path>
              </a:pathLst>
            </a:custGeom>
            <a:noFill/>
            <a:ln w="57912">
              <a:solidFill>
                <a:srgbClr val="C715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3" name="object 1145"/>
            <p:cNvSpPr/>
            <p:nvPr/>
          </p:nvSpPr>
          <p:spPr>
            <a:xfrm>
              <a:off x="5577840" y="5289480"/>
              <a:ext cx="173160" cy="173160"/>
            </a:xfrm>
            <a:custGeom>
              <a:avLst/>
              <a:gdLst>
                <a:gd name="textAreaLeft" fmla="*/ 0 w 173160"/>
                <a:gd name="textAreaRight" fmla="*/ 173880 w 173160"/>
                <a:gd name="textAreaTop" fmla="*/ 0 h 173160"/>
                <a:gd name="textAreaBottom" fmla="*/ 173880 h 173160"/>
              </a:gdLst>
              <a:ahLst/>
              <a:cxnLst/>
              <a:rect l="textAreaLeft" t="textAreaTop" r="textAreaRight" b="textAreaBottom"/>
              <a:pathLst>
                <a:path w="173989" h="173989">
                  <a:moveTo>
                    <a:pt x="173736" y="12"/>
                  </a:moveTo>
                  <a:lnTo>
                    <a:pt x="0" y="0"/>
                  </a:lnTo>
                  <a:lnTo>
                    <a:pt x="86855" y="173748"/>
                  </a:lnTo>
                  <a:lnTo>
                    <a:pt x="173736" y="12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684" name="object 1146"/>
          <p:cNvSpPr/>
          <p:nvPr/>
        </p:nvSpPr>
        <p:spPr>
          <a:xfrm>
            <a:off x="5229000" y="4202640"/>
            <a:ext cx="869400" cy="37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400" b="0" strike="noStrike" spc="-21">
                <a:solidFill>
                  <a:srgbClr val="000000"/>
                </a:solidFill>
                <a:latin typeface="Microsoft Sans Serif"/>
              </a:rPr>
              <a:t>HEAD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 type="ftr" idx="41"/>
          </p:nvPr>
        </p:nvSpPr>
        <p:spPr>
          <a:xfrm>
            <a:off x="1560600" y="6452280"/>
            <a:ext cx="228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12600" indent="0" algn="ctr">
              <a:lnSpc>
                <a:spcPts val="2755"/>
              </a:lnSpc>
              <a:buNone/>
              <a:tabLst>
                <a:tab pos="0" algn="l"/>
              </a:tabLst>
              <a:defRPr lang="en-US" sz="2400" b="0" strike="noStrike" spc="-52">
                <a:solidFill>
                  <a:schemeClr val="dk1"/>
                </a:solidFill>
                <a:latin typeface="Microsoft Sans Serif"/>
              </a:defRPr>
            </a:lvl1pPr>
          </a:lstStyle>
          <a:p>
            <a:pPr marL="12600" indent="0" algn="ctr">
              <a:lnSpc>
                <a:spcPts val="2755"/>
              </a:lnSpc>
              <a:buNone/>
              <a:tabLst>
                <a:tab pos="0" algn="l"/>
              </a:tabLst>
            </a:pPr>
            <a:r>
              <a:rPr lang="en-US" sz="2400" b="0" strike="noStrike" spc="-52">
                <a:solidFill>
                  <a:schemeClr val="dk1"/>
                </a:solidFill>
                <a:latin typeface="Microsoft Sans Serif"/>
              </a:rPr>
              <a:t>A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6" name="PlaceHolder 3"/>
          <p:cNvSpPr>
            <a:spLocks noGrp="1"/>
          </p:cNvSpPr>
          <p:nvPr>
            <p:ph type="dt" idx="42"/>
          </p:nvPr>
        </p:nvSpPr>
        <p:spPr>
          <a:xfrm>
            <a:off x="2890440" y="6452280"/>
            <a:ext cx="228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12600" indent="0">
              <a:lnSpc>
                <a:spcPts val="2755"/>
              </a:lnSpc>
              <a:buNone/>
              <a:tabLst>
                <a:tab pos="0" algn="l"/>
              </a:tabLst>
              <a:defRPr lang="en-US" sz="2400" b="0" strike="noStrike" spc="-52">
                <a:solidFill>
                  <a:schemeClr val="dk1"/>
                </a:solidFill>
                <a:latin typeface="Microsoft Sans Serif"/>
              </a:defRPr>
            </a:lvl1pPr>
          </a:lstStyle>
          <a:p>
            <a:pPr marL="12600" indent="0">
              <a:lnSpc>
                <a:spcPts val="2755"/>
              </a:lnSpc>
              <a:buNone/>
              <a:tabLst>
                <a:tab pos="0" algn="l"/>
              </a:tabLst>
            </a:pPr>
            <a:r>
              <a:rPr lang="en-US" sz="2400" b="0" strike="noStrike" spc="-52">
                <a:solidFill>
                  <a:schemeClr val="dk1"/>
                </a:solidFill>
                <a:latin typeface="Microsoft Sans Serif"/>
              </a:rPr>
              <a:t>B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7" name="object 1149"/>
          <p:cNvSpPr/>
          <p:nvPr/>
        </p:nvSpPr>
        <p:spPr>
          <a:xfrm>
            <a:off x="4212360" y="6452280"/>
            <a:ext cx="245160" cy="34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12600">
              <a:lnSpc>
                <a:spcPts val="2755"/>
              </a:lnSpc>
            </a:pPr>
            <a:r>
              <a:rPr lang="en-US" sz="2400" b="0" strike="noStrike" spc="-52">
                <a:solidFill>
                  <a:srgbClr val="000000"/>
                </a:solidFill>
                <a:latin typeface="Microsoft Sans Serif"/>
              </a:rPr>
              <a:t>C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8" name="object 1150"/>
          <p:cNvSpPr/>
          <p:nvPr/>
        </p:nvSpPr>
        <p:spPr>
          <a:xfrm>
            <a:off x="5541840" y="6452280"/>
            <a:ext cx="245160" cy="34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12600">
              <a:lnSpc>
                <a:spcPts val="2755"/>
              </a:lnSpc>
            </a:pPr>
            <a:r>
              <a:rPr lang="en-US" sz="2400" b="0" strike="noStrike" spc="-52">
                <a:solidFill>
                  <a:srgbClr val="000000"/>
                </a:solidFill>
                <a:latin typeface="Microsoft Sans Serif"/>
              </a:rPr>
              <a:t>D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title"/>
          </p:nvPr>
        </p:nvSpPr>
        <p:spPr>
          <a:xfrm>
            <a:off x="589320" y="1702440"/>
            <a:ext cx="622620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Указатель</a:t>
            </a:r>
            <a:r>
              <a:rPr lang="en-US" sz="6000" b="1" strike="noStrike" spc="-296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21">
                <a:solidFill>
                  <a:srgbClr val="C81D4A"/>
                </a:solidFill>
                <a:latin typeface="Arial"/>
              </a:rPr>
              <a:t>HEAD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90" name="object 1152"/>
          <p:cNvGrpSpPr/>
          <p:nvPr/>
        </p:nvGrpSpPr>
        <p:grpSpPr>
          <a:xfrm>
            <a:off x="641520" y="5596920"/>
            <a:ext cx="5337720" cy="629280"/>
            <a:chOff x="641520" y="5596920"/>
            <a:chExt cx="5337720" cy="629280"/>
          </a:xfrm>
        </p:grpSpPr>
        <p:sp>
          <p:nvSpPr>
            <p:cNvPr id="691" name="object 1153"/>
            <p:cNvSpPr/>
            <p:nvPr/>
          </p:nvSpPr>
          <p:spPr>
            <a:xfrm>
              <a:off x="1361520" y="55969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19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61212" y="3412"/>
                  </a:lnTo>
                  <a:lnTo>
                    <a:pt x="405599" y="13323"/>
                  </a:lnTo>
                  <a:lnTo>
                    <a:pt x="447380" y="29248"/>
                  </a:lnTo>
                  <a:lnTo>
                    <a:pt x="486068" y="50699"/>
                  </a:lnTo>
                  <a:lnTo>
                    <a:pt x="521178" y="77190"/>
                  </a:lnTo>
                  <a:lnTo>
                    <a:pt x="552221" y="108233"/>
                  </a:lnTo>
                  <a:lnTo>
                    <a:pt x="578712" y="143343"/>
                  </a:lnTo>
                  <a:lnTo>
                    <a:pt x="600163" y="182031"/>
                  </a:lnTo>
                  <a:lnTo>
                    <a:pt x="616088" y="223812"/>
                  </a:lnTo>
                  <a:lnTo>
                    <a:pt x="625999" y="268199"/>
                  </a:lnTo>
                  <a:lnTo>
                    <a:pt x="629412" y="314705"/>
                  </a:lnTo>
                  <a:lnTo>
                    <a:pt x="625999" y="361212"/>
                  </a:lnTo>
                  <a:lnTo>
                    <a:pt x="616088" y="405599"/>
                  </a:lnTo>
                  <a:lnTo>
                    <a:pt x="600163" y="447380"/>
                  </a:lnTo>
                  <a:lnTo>
                    <a:pt x="578712" y="486068"/>
                  </a:lnTo>
                  <a:lnTo>
                    <a:pt x="552221" y="521178"/>
                  </a:lnTo>
                  <a:lnTo>
                    <a:pt x="521178" y="552221"/>
                  </a:lnTo>
                  <a:lnTo>
                    <a:pt x="486068" y="578712"/>
                  </a:lnTo>
                  <a:lnTo>
                    <a:pt x="447380" y="600163"/>
                  </a:lnTo>
                  <a:lnTo>
                    <a:pt x="405599" y="616088"/>
                  </a:lnTo>
                  <a:lnTo>
                    <a:pt x="361212" y="625999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2" name="object 1154"/>
            <p:cNvSpPr/>
            <p:nvPr/>
          </p:nvSpPr>
          <p:spPr>
            <a:xfrm>
              <a:off x="2690640" y="559692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31189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16230" y="0"/>
                  </a:lnTo>
                  <a:lnTo>
                    <a:pt x="362736" y="3412"/>
                  </a:lnTo>
                  <a:lnTo>
                    <a:pt x="407123" y="13323"/>
                  </a:lnTo>
                  <a:lnTo>
                    <a:pt x="448904" y="29248"/>
                  </a:lnTo>
                  <a:lnTo>
                    <a:pt x="487592" y="50699"/>
                  </a:lnTo>
                  <a:lnTo>
                    <a:pt x="522702" y="77190"/>
                  </a:lnTo>
                  <a:lnTo>
                    <a:pt x="553745" y="108233"/>
                  </a:lnTo>
                  <a:lnTo>
                    <a:pt x="580236" y="143343"/>
                  </a:lnTo>
                  <a:lnTo>
                    <a:pt x="601687" y="182031"/>
                  </a:lnTo>
                  <a:lnTo>
                    <a:pt x="617612" y="223812"/>
                  </a:lnTo>
                  <a:lnTo>
                    <a:pt x="627523" y="268199"/>
                  </a:lnTo>
                  <a:lnTo>
                    <a:pt x="630936" y="314705"/>
                  </a:lnTo>
                  <a:lnTo>
                    <a:pt x="627523" y="361212"/>
                  </a:lnTo>
                  <a:lnTo>
                    <a:pt x="617612" y="405599"/>
                  </a:lnTo>
                  <a:lnTo>
                    <a:pt x="601687" y="447380"/>
                  </a:lnTo>
                  <a:lnTo>
                    <a:pt x="580236" y="486068"/>
                  </a:lnTo>
                  <a:lnTo>
                    <a:pt x="553745" y="521178"/>
                  </a:lnTo>
                  <a:lnTo>
                    <a:pt x="522702" y="552221"/>
                  </a:lnTo>
                  <a:lnTo>
                    <a:pt x="487592" y="578712"/>
                  </a:lnTo>
                  <a:lnTo>
                    <a:pt x="448904" y="600163"/>
                  </a:lnTo>
                  <a:lnTo>
                    <a:pt x="407123" y="616088"/>
                  </a:lnTo>
                  <a:lnTo>
                    <a:pt x="362736" y="625999"/>
                  </a:lnTo>
                  <a:lnTo>
                    <a:pt x="316230" y="629411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7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3" name="object 1155"/>
            <p:cNvSpPr/>
            <p:nvPr/>
          </p:nvSpPr>
          <p:spPr>
            <a:xfrm>
              <a:off x="4021200" y="55969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61212" y="3412"/>
                  </a:lnTo>
                  <a:lnTo>
                    <a:pt x="405599" y="13323"/>
                  </a:lnTo>
                  <a:lnTo>
                    <a:pt x="447380" y="29248"/>
                  </a:lnTo>
                  <a:lnTo>
                    <a:pt x="486068" y="50699"/>
                  </a:lnTo>
                  <a:lnTo>
                    <a:pt x="521178" y="77190"/>
                  </a:lnTo>
                  <a:lnTo>
                    <a:pt x="552221" y="108233"/>
                  </a:lnTo>
                  <a:lnTo>
                    <a:pt x="578712" y="143343"/>
                  </a:lnTo>
                  <a:lnTo>
                    <a:pt x="600163" y="182031"/>
                  </a:lnTo>
                  <a:lnTo>
                    <a:pt x="616088" y="223812"/>
                  </a:lnTo>
                  <a:lnTo>
                    <a:pt x="625999" y="268199"/>
                  </a:lnTo>
                  <a:lnTo>
                    <a:pt x="629412" y="314705"/>
                  </a:lnTo>
                  <a:lnTo>
                    <a:pt x="625999" y="361212"/>
                  </a:lnTo>
                  <a:lnTo>
                    <a:pt x="616088" y="405599"/>
                  </a:lnTo>
                  <a:lnTo>
                    <a:pt x="600163" y="447380"/>
                  </a:lnTo>
                  <a:lnTo>
                    <a:pt x="578712" y="486068"/>
                  </a:lnTo>
                  <a:lnTo>
                    <a:pt x="552221" y="521178"/>
                  </a:lnTo>
                  <a:lnTo>
                    <a:pt x="521178" y="552221"/>
                  </a:lnTo>
                  <a:lnTo>
                    <a:pt x="486068" y="578712"/>
                  </a:lnTo>
                  <a:lnTo>
                    <a:pt x="447380" y="600163"/>
                  </a:lnTo>
                  <a:lnTo>
                    <a:pt x="405599" y="616088"/>
                  </a:lnTo>
                  <a:lnTo>
                    <a:pt x="361212" y="625999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4" name="object 1156"/>
            <p:cNvSpPr/>
            <p:nvPr/>
          </p:nvSpPr>
          <p:spPr>
            <a:xfrm>
              <a:off x="199044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cxnLst/>
              <a:rect l="textAreaLeft" t="textAreaTop" r="textAreaRight" b="textAreaBottom"/>
              <a:pathLst>
                <a:path w="636269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5" name="object 1157"/>
            <p:cNvSpPr/>
            <p:nvPr/>
          </p:nvSpPr>
          <p:spPr>
            <a:xfrm>
              <a:off x="261360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96" name="object 1158"/>
            <p:cNvSpPr/>
            <p:nvPr/>
          </p:nvSpPr>
          <p:spPr>
            <a:xfrm>
              <a:off x="5349960" y="55969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314706" y="0"/>
                  </a:moveTo>
                  <a:lnTo>
                    <a:pt x="268199" y="3412"/>
                  </a:lnTo>
                  <a:lnTo>
                    <a:pt x="223812" y="13323"/>
                  </a:lnTo>
                  <a:lnTo>
                    <a:pt x="182031" y="29248"/>
                  </a:lnTo>
                  <a:lnTo>
                    <a:pt x="143343" y="50699"/>
                  </a:lnTo>
                  <a:lnTo>
                    <a:pt x="108233" y="77190"/>
                  </a:lnTo>
                  <a:lnTo>
                    <a:pt x="77190" y="108233"/>
                  </a:lnTo>
                  <a:lnTo>
                    <a:pt x="50699" y="143343"/>
                  </a:lnTo>
                  <a:lnTo>
                    <a:pt x="29248" y="182031"/>
                  </a:lnTo>
                  <a:lnTo>
                    <a:pt x="13323" y="223812"/>
                  </a:lnTo>
                  <a:lnTo>
                    <a:pt x="3412" y="268199"/>
                  </a:lnTo>
                  <a:lnTo>
                    <a:pt x="0" y="314705"/>
                  </a:lnTo>
                  <a:lnTo>
                    <a:pt x="3412" y="361212"/>
                  </a:lnTo>
                  <a:lnTo>
                    <a:pt x="13323" y="405599"/>
                  </a:lnTo>
                  <a:lnTo>
                    <a:pt x="29248" y="447380"/>
                  </a:lnTo>
                  <a:lnTo>
                    <a:pt x="50699" y="486068"/>
                  </a:lnTo>
                  <a:lnTo>
                    <a:pt x="77190" y="521178"/>
                  </a:lnTo>
                  <a:lnTo>
                    <a:pt x="108233" y="552221"/>
                  </a:lnTo>
                  <a:lnTo>
                    <a:pt x="143343" y="578712"/>
                  </a:lnTo>
                  <a:lnTo>
                    <a:pt x="182031" y="600163"/>
                  </a:lnTo>
                  <a:lnTo>
                    <a:pt x="223812" y="616088"/>
                  </a:lnTo>
                  <a:lnTo>
                    <a:pt x="268199" y="625999"/>
                  </a:lnTo>
                  <a:lnTo>
                    <a:pt x="314706" y="629411"/>
                  </a:lnTo>
                  <a:lnTo>
                    <a:pt x="361212" y="625999"/>
                  </a:lnTo>
                  <a:lnTo>
                    <a:pt x="405599" y="616088"/>
                  </a:lnTo>
                  <a:lnTo>
                    <a:pt x="447380" y="600163"/>
                  </a:lnTo>
                  <a:lnTo>
                    <a:pt x="486068" y="578712"/>
                  </a:lnTo>
                  <a:lnTo>
                    <a:pt x="521178" y="552221"/>
                  </a:lnTo>
                  <a:lnTo>
                    <a:pt x="552221" y="521178"/>
                  </a:lnTo>
                  <a:lnTo>
                    <a:pt x="578712" y="486068"/>
                  </a:lnTo>
                  <a:lnTo>
                    <a:pt x="600163" y="447380"/>
                  </a:lnTo>
                  <a:lnTo>
                    <a:pt x="616088" y="405599"/>
                  </a:lnTo>
                  <a:lnTo>
                    <a:pt x="625999" y="361212"/>
                  </a:lnTo>
                  <a:lnTo>
                    <a:pt x="629412" y="314705"/>
                  </a:lnTo>
                  <a:lnTo>
                    <a:pt x="625999" y="268199"/>
                  </a:lnTo>
                  <a:lnTo>
                    <a:pt x="616088" y="223812"/>
                  </a:lnTo>
                  <a:lnTo>
                    <a:pt x="600163" y="182031"/>
                  </a:lnTo>
                  <a:lnTo>
                    <a:pt x="578712" y="143343"/>
                  </a:lnTo>
                  <a:lnTo>
                    <a:pt x="552221" y="108233"/>
                  </a:lnTo>
                  <a:lnTo>
                    <a:pt x="521178" y="77190"/>
                  </a:lnTo>
                  <a:lnTo>
                    <a:pt x="486068" y="50699"/>
                  </a:lnTo>
                  <a:lnTo>
                    <a:pt x="447380" y="29248"/>
                  </a:lnTo>
                  <a:lnTo>
                    <a:pt x="405599" y="13323"/>
                  </a:lnTo>
                  <a:lnTo>
                    <a:pt x="361212" y="3412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7" name="object 1159"/>
            <p:cNvSpPr/>
            <p:nvPr/>
          </p:nvSpPr>
          <p:spPr>
            <a:xfrm>
              <a:off x="5349960" y="55969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61212" y="3412"/>
                  </a:lnTo>
                  <a:lnTo>
                    <a:pt x="405599" y="13323"/>
                  </a:lnTo>
                  <a:lnTo>
                    <a:pt x="447380" y="29248"/>
                  </a:lnTo>
                  <a:lnTo>
                    <a:pt x="486068" y="50699"/>
                  </a:lnTo>
                  <a:lnTo>
                    <a:pt x="521178" y="77190"/>
                  </a:lnTo>
                  <a:lnTo>
                    <a:pt x="552221" y="108233"/>
                  </a:lnTo>
                  <a:lnTo>
                    <a:pt x="578712" y="143343"/>
                  </a:lnTo>
                  <a:lnTo>
                    <a:pt x="600163" y="182031"/>
                  </a:lnTo>
                  <a:lnTo>
                    <a:pt x="616088" y="223812"/>
                  </a:lnTo>
                  <a:lnTo>
                    <a:pt x="625999" y="268199"/>
                  </a:lnTo>
                  <a:lnTo>
                    <a:pt x="629412" y="314705"/>
                  </a:lnTo>
                  <a:lnTo>
                    <a:pt x="625999" y="361212"/>
                  </a:lnTo>
                  <a:lnTo>
                    <a:pt x="616088" y="405599"/>
                  </a:lnTo>
                  <a:lnTo>
                    <a:pt x="600163" y="447380"/>
                  </a:lnTo>
                  <a:lnTo>
                    <a:pt x="578712" y="486068"/>
                  </a:lnTo>
                  <a:lnTo>
                    <a:pt x="552221" y="521178"/>
                  </a:lnTo>
                  <a:lnTo>
                    <a:pt x="521178" y="552221"/>
                  </a:lnTo>
                  <a:lnTo>
                    <a:pt x="486068" y="578712"/>
                  </a:lnTo>
                  <a:lnTo>
                    <a:pt x="447380" y="600163"/>
                  </a:lnTo>
                  <a:lnTo>
                    <a:pt x="405599" y="616088"/>
                  </a:lnTo>
                  <a:lnTo>
                    <a:pt x="361212" y="625999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D6E2EB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8" name="object 1160"/>
            <p:cNvSpPr/>
            <p:nvPr/>
          </p:nvSpPr>
          <p:spPr>
            <a:xfrm>
              <a:off x="332064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cxnLst/>
              <a:rect l="textAreaLeft" t="textAreaTop" r="textAreaRight" b="textAreaBottom"/>
              <a:pathLst>
                <a:path w="636270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9" name="object 1161"/>
            <p:cNvSpPr/>
            <p:nvPr/>
          </p:nvSpPr>
          <p:spPr>
            <a:xfrm>
              <a:off x="394380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0" name="object 1162"/>
            <p:cNvSpPr/>
            <p:nvPr/>
          </p:nvSpPr>
          <p:spPr>
            <a:xfrm>
              <a:off x="464976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cxnLst/>
              <a:rect l="textAreaLeft" t="textAreaTop" r="textAreaRight" b="textAreaBottom"/>
              <a:pathLst>
                <a:path w="636270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01" name="object 1163"/>
            <p:cNvSpPr/>
            <p:nvPr/>
          </p:nvSpPr>
          <p:spPr>
            <a:xfrm>
              <a:off x="527292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2" name="object 1164"/>
            <p:cNvSpPr/>
            <p:nvPr/>
          </p:nvSpPr>
          <p:spPr>
            <a:xfrm>
              <a:off x="64152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cxnLst/>
              <a:rect l="textAreaLeft" t="textAreaTop" r="textAreaRight" b="textAreaBottom"/>
              <a:pathLst>
                <a:path w="636269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03" name="object 1165"/>
            <p:cNvSpPr/>
            <p:nvPr/>
          </p:nvSpPr>
          <p:spPr>
            <a:xfrm>
              <a:off x="126468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704" name="object 1166"/>
          <p:cNvSpPr/>
          <p:nvPr/>
        </p:nvSpPr>
        <p:spPr>
          <a:xfrm>
            <a:off x="627480" y="3397320"/>
            <a:ext cx="4141440" cy="1183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ourier New"/>
              </a:rPr>
              <a:t>git</a:t>
            </a:r>
            <a:r>
              <a:rPr lang="en-US" sz="2800" b="0" strike="noStrike" spc="-21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Courier New"/>
              </a:rPr>
              <a:t>reset</a:t>
            </a:r>
            <a:r>
              <a:rPr lang="en-US" sz="2800" b="0" strike="noStrike" spc="-26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Courier New"/>
              </a:rPr>
              <a:t>-</a:t>
            </a:r>
            <a:r>
              <a:rPr lang="en-US" sz="2800" b="0" strike="noStrike" spc="-15">
                <a:solidFill>
                  <a:srgbClr val="000000"/>
                </a:solidFill>
                <a:latin typeface="Courier New"/>
              </a:rPr>
              <a:t>-</a:t>
            </a:r>
            <a:r>
              <a:rPr lang="en-US" sz="2800" b="0" strike="noStrike" spc="-1">
                <a:solidFill>
                  <a:srgbClr val="000000"/>
                </a:solidFill>
                <a:latin typeface="Courier New"/>
              </a:rPr>
              <a:t>soft</a:t>
            </a:r>
            <a:r>
              <a:rPr lang="en-US" sz="2800" b="0" strike="noStrike" spc="-21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52">
                <a:solidFill>
                  <a:srgbClr val="000000"/>
                </a:solidFill>
                <a:latin typeface="Courier New"/>
              </a:rPr>
              <a:t>C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 algn="r">
              <a:lnSpc>
                <a:spcPct val="100000"/>
              </a:lnSpc>
              <a:spcBef>
                <a:spcPts val="2985"/>
              </a:spcBef>
            </a:pPr>
            <a:r>
              <a:rPr lang="en-US" sz="2400" b="0" strike="noStrike" spc="-21">
                <a:solidFill>
                  <a:srgbClr val="000000"/>
                </a:solidFill>
                <a:latin typeface="Microsoft Sans Serif"/>
              </a:rPr>
              <a:t>HEAD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05" name="object 1167"/>
          <p:cNvGrpSpPr/>
          <p:nvPr/>
        </p:nvGrpSpPr>
        <p:grpSpPr>
          <a:xfrm>
            <a:off x="4247280" y="4763880"/>
            <a:ext cx="173160" cy="698760"/>
            <a:chOff x="4247280" y="4763880"/>
            <a:chExt cx="173160" cy="698760"/>
          </a:xfrm>
        </p:grpSpPr>
        <p:sp>
          <p:nvSpPr>
            <p:cNvPr id="706" name="object 1168"/>
            <p:cNvSpPr/>
            <p:nvPr/>
          </p:nvSpPr>
          <p:spPr>
            <a:xfrm>
              <a:off x="4334400" y="4763880"/>
              <a:ext cx="360" cy="554400"/>
            </a:xfrm>
            <a:custGeom>
              <a:avLst/>
              <a:gdLst>
                <a:gd name="textAreaLeft" fmla="*/ 0 w 360"/>
                <a:gd name="textAreaRight" fmla="*/ 1440 w 360"/>
                <a:gd name="textAreaTop" fmla="*/ 0 h 554400"/>
                <a:gd name="textAreaBottom" fmla="*/ 555120 h 554400"/>
              </a:gdLst>
              <a:ahLst/>
              <a:cxnLst/>
              <a:rect l="textAreaLeft" t="textAreaTop" r="textAreaRight" b="textAreaBottom"/>
              <a:pathLst>
                <a:path h="554989">
                  <a:moveTo>
                    <a:pt x="0" y="0"/>
                  </a:moveTo>
                  <a:lnTo>
                    <a:pt x="0" y="554520"/>
                  </a:lnTo>
                </a:path>
              </a:pathLst>
            </a:custGeom>
            <a:noFill/>
            <a:ln w="57912">
              <a:solidFill>
                <a:srgbClr val="C715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07" name="object 1169"/>
            <p:cNvSpPr/>
            <p:nvPr/>
          </p:nvSpPr>
          <p:spPr>
            <a:xfrm>
              <a:off x="4247280" y="5289480"/>
              <a:ext cx="173160" cy="173160"/>
            </a:xfrm>
            <a:custGeom>
              <a:avLst/>
              <a:gdLst>
                <a:gd name="textAreaLeft" fmla="*/ 0 w 173160"/>
                <a:gd name="textAreaRight" fmla="*/ 173880 w 173160"/>
                <a:gd name="textAreaTop" fmla="*/ 0 h 173160"/>
                <a:gd name="textAreaBottom" fmla="*/ 173880 h 173160"/>
              </a:gdLst>
              <a:ahLst/>
              <a:cxnLst/>
              <a:rect l="textAreaLeft" t="textAreaTop" r="textAreaRight" b="textAreaBottom"/>
              <a:pathLst>
                <a:path w="173989" h="173989">
                  <a:moveTo>
                    <a:pt x="173736" y="12"/>
                  </a:moveTo>
                  <a:lnTo>
                    <a:pt x="0" y="0"/>
                  </a:lnTo>
                  <a:lnTo>
                    <a:pt x="86855" y="173748"/>
                  </a:lnTo>
                  <a:lnTo>
                    <a:pt x="173736" y="12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708" name="PlaceHolder 2"/>
          <p:cNvSpPr>
            <a:spLocks noGrp="1"/>
          </p:cNvSpPr>
          <p:nvPr>
            <p:ph type="ftr" idx="43"/>
          </p:nvPr>
        </p:nvSpPr>
        <p:spPr>
          <a:xfrm>
            <a:off x="1560600" y="6452280"/>
            <a:ext cx="228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12600" indent="0" algn="ctr">
              <a:lnSpc>
                <a:spcPts val="2755"/>
              </a:lnSpc>
              <a:buNone/>
              <a:tabLst>
                <a:tab pos="0" algn="l"/>
              </a:tabLst>
              <a:defRPr lang="en-US" sz="2400" b="0" strike="noStrike" spc="-52">
                <a:solidFill>
                  <a:schemeClr val="dk1"/>
                </a:solidFill>
                <a:latin typeface="Microsoft Sans Serif"/>
              </a:defRPr>
            </a:lvl1pPr>
          </a:lstStyle>
          <a:p>
            <a:pPr marL="12600" indent="0" algn="ctr">
              <a:lnSpc>
                <a:spcPts val="2755"/>
              </a:lnSpc>
              <a:buNone/>
              <a:tabLst>
                <a:tab pos="0" algn="l"/>
              </a:tabLst>
            </a:pPr>
            <a:r>
              <a:rPr lang="en-US" sz="2400" b="0" strike="noStrike" spc="-52">
                <a:solidFill>
                  <a:schemeClr val="dk1"/>
                </a:solidFill>
                <a:latin typeface="Microsoft Sans Serif"/>
              </a:rPr>
              <a:t>A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9" name="PlaceHolder 3"/>
          <p:cNvSpPr>
            <a:spLocks noGrp="1"/>
          </p:cNvSpPr>
          <p:nvPr>
            <p:ph type="dt" idx="44"/>
          </p:nvPr>
        </p:nvSpPr>
        <p:spPr>
          <a:xfrm>
            <a:off x="2890440" y="6452280"/>
            <a:ext cx="228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12600" indent="0">
              <a:lnSpc>
                <a:spcPts val="2755"/>
              </a:lnSpc>
              <a:buNone/>
              <a:tabLst>
                <a:tab pos="0" algn="l"/>
              </a:tabLst>
              <a:defRPr lang="en-US" sz="2400" b="0" strike="noStrike" spc="-52">
                <a:solidFill>
                  <a:schemeClr val="dk1"/>
                </a:solidFill>
                <a:latin typeface="Microsoft Sans Serif"/>
              </a:defRPr>
            </a:lvl1pPr>
          </a:lstStyle>
          <a:p>
            <a:pPr marL="12600" indent="0">
              <a:lnSpc>
                <a:spcPts val="2755"/>
              </a:lnSpc>
              <a:buNone/>
              <a:tabLst>
                <a:tab pos="0" algn="l"/>
              </a:tabLst>
            </a:pPr>
            <a:r>
              <a:rPr lang="en-US" sz="2400" b="0" strike="noStrike" spc="-52">
                <a:solidFill>
                  <a:schemeClr val="dk1"/>
                </a:solidFill>
                <a:latin typeface="Microsoft Sans Serif"/>
              </a:rPr>
              <a:t>B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0" name="object 1172"/>
          <p:cNvSpPr/>
          <p:nvPr/>
        </p:nvSpPr>
        <p:spPr>
          <a:xfrm>
            <a:off x="4212360" y="6452280"/>
            <a:ext cx="245160" cy="34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12600">
              <a:lnSpc>
                <a:spcPts val="2755"/>
              </a:lnSpc>
            </a:pPr>
            <a:r>
              <a:rPr lang="en-US" sz="2400" b="0" strike="noStrike" spc="-52">
                <a:solidFill>
                  <a:srgbClr val="000000"/>
                </a:solidFill>
                <a:latin typeface="Microsoft Sans Serif"/>
              </a:rPr>
              <a:t>C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object 1173"/>
          <p:cNvSpPr/>
          <p:nvPr/>
        </p:nvSpPr>
        <p:spPr>
          <a:xfrm>
            <a:off x="5541840" y="6452280"/>
            <a:ext cx="245160" cy="34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12600">
              <a:lnSpc>
                <a:spcPts val="2755"/>
              </a:lnSpc>
            </a:pPr>
            <a:r>
              <a:rPr lang="en-US" sz="2400" b="0" strike="noStrike" spc="-52">
                <a:solidFill>
                  <a:srgbClr val="000000"/>
                </a:solidFill>
                <a:latin typeface="Microsoft Sans Serif"/>
              </a:rPr>
              <a:t>D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title"/>
          </p:nvPr>
        </p:nvSpPr>
        <p:spPr>
          <a:xfrm>
            <a:off x="589320" y="1702440"/>
            <a:ext cx="622620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Указатель</a:t>
            </a:r>
            <a:r>
              <a:rPr lang="en-US" sz="6000" b="1" strike="noStrike" spc="-296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21">
                <a:solidFill>
                  <a:srgbClr val="C81D4A"/>
                </a:solidFill>
                <a:latin typeface="Arial"/>
              </a:rPr>
              <a:t>HEAD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13" name="object 1197"/>
          <p:cNvGrpSpPr/>
          <p:nvPr/>
        </p:nvGrpSpPr>
        <p:grpSpPr>
          <a:xfrm>
            <a:off x="641520" y="5596920"/>
            <a:ext cx="5337720" cy="629280"/>
            <a:chOff x="641520" y="5596920"/>
            <a:chExt cx="5337720" cy="629280"/>
          </a:xfrm>
        </p:grpSpPr>
        <p:sp>
          <p:nvSpPr>
            <p:cNvPr id="714" name="object 1198"/>
            <p:cNvSpPr/>
            <p:nvPr/>
          </p:nvSpPr>
          <p:spPr>
            <a:xfrm>
              <a:off x="1361520" y="55969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19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61212" y="3412"/>
                  </a:lnTo>
                  <a:lnTo>
                    <a:pt x="405599" y="13323"/>
                  </a:lnTo>
                  <a:lnTo>
                    <a:pt x="447380" y="29248"/>
                  </a:lnTo>
                  <a:lnTo>
                    <a:pt x="486068" y="50699"/>
                  </a:lnTo>
                  <a:lnTo>
                    <a:pt x="521178" y="77190"/>
                  </a:lnTo>
                  <a:lnTo>
                    <a:pt x="552221" y="108233"/>
                  </a:lnTo>
                  <a:lnTo>
                    <a:pt x="578712" y="143343"/>
                  </a:lnTo>
                  <a:lnTo>
                    <a:pt x="600163" y="182031"/>
                  </a:lnTo>
                  <a:lnTo>
                    <a:pt x="616088" y="223812"/>
                  </a:lnTo>
                  <a:lnTo>
                    <a:pt x="625999" y="268199"/>
                  </a:lnTo>
                  <a:lnTo>
                    <a:pt x="629412" y="314705"/>
                  </a:lnTo>
                  <a:lnTo>
                    <a:pt x="625999" y="361212"/>
                  </a:lnTo>
                  <a:lnTo>
                    <a:pt x="616088" y="405599"/>
                  </a:lnTo>
                  <a:lnTo>
                    <a:pt x="600163" y="447380"/>
                  </a:lnTo>
                  <a:lnTo>
                    <a:pt x="578712" y="486068"/>
                  </a:lnTo>
                  <a:lnTo>
                    <a:pt x="552221" y="521178"/>
                  </a:lnTo>
                  <a:lnTo>
                    <a:pt x="521178" y="552221"/>
                  </a:lnTo>
                  <a:lnTo>
                    <a:pt x="486068" y="578712"/>
                  </a:lnTo>
                  <a:lnTo>
                    <a:pt x="447380" y="600163"/>
                  </a:lnTo>
                  <a:lnTo>
                    <a:pt x="405599" y="616088"/>
                  </a:lnTo>
                  <a:lnTo>
                    <a:pt x="361212" y="625999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5" name="object 1199"/>
            <p:cNvSpPr/>
            <p:nvPr/>
          </p:nvSpPr>
          <p:spPr>
            <a:xfrm>
              <a:off x="2690640" y="559692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31189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16230" y="0"/>
                  </a:lnTo>
                  <a:lnTo>
                    <a:pt x="362736" y="3412"/>
                  </a:lnTo>
                  <a:lnTo>
                    <a:pt x="407123" y="13323"/>
                  </a:lnTo>
                  <a:lnTo>
                    <a:pt x="448904" y="29248"/>
                  </a:lnTo>
                  <a:lnTo>
                    <a:pt x="487592" y="50699"/>
                  </a:lnTo>
                  <a:lnTo>
                    <a:pt x="522702" y="77190"/>
                  </a:lnTo>
                  <a:lnTo>
                    <a:pt x="553745" y="108233"/>
                  </a:lnTo>
                  <a:lnTo>
                    <a:pt x="580236" y="143343"/>
                  </a:lnTo>
                  <a:lnTo>
                    <a:pt x="601687" y="182031"/>
                  </a:lnTo>
                  <a:lnTo>
                    <a:pt x="617612" y="223812"/>
                  </a:lnTo>
                  <a:lnTo>
                    <a:pt x="627523" y="268199"/>
                  </a:lnTo>
                  <a:lnTo>
                    <a:pt x="630936" y="314705"/>
                  </a:lnTo>
                  <a:lnTo>
                    <a:pt x="627523" y="361212"/>
                  </a:lnTo>
                  <a:lnTo>
                    <a:pt x="617612" y="405599"/>
                  </a:lnTo>
                  <a:lnTo>
                    <a:pt x="601687" y="447380"/>
                  </a:lnTo>
                  <a:lnTo>
                    <a:pt x="580236" y="486068"/>
                  </a:lnTo>
                  <a:lnTo>
                    <a:pt x="553745" y="521178"/>
                  </a:lnTo>
                  <a:lnTo>
                    <a:pt x="522702" y="552221"/>
                  </a:lnTo>
                  <a:lnTo>
                    <a:pt x="487592" y="578712"/>
                  </a:lnTo>
                  <a:lnTo>
                    <a:pt x="448904" y="600163"/>
                  </a:lnTo>
                  <a:lnTo>
                    <a:pt x="407123" y="616088"/>
                  </a:lnTo>
                  <a:lnTo>
                    <a:pt x="362736" y="625999"/>
                  </a:lnTo>
                  <a:lnTo>
                    <a:pt x="316230" y="629411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7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6" name="object 1200"/>
            <p:cNvSpPr/>
            <p:nvPr/>
          </p:nvSpPr>
          <p:spPr>
            <a:xfrm>
              <a:off x="4021200" y="55969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61212" y="3412"/>
                  </a:lnTo>
                  <a:lnTo>
                    <a:pt x="405599" y="13323"/>
                  </a:lnTo>
                  <a:lnTo>
                    <a:pt x="447380" y="29248"/>
                  </a:lnTo>
                  <a:lnTo>
                    <a:pt x="486068" y="50699"/>
                  </a:lnTo>
                  <a:lnTo>
                    <a:pt x="521178" y="77190"/>
                  </a:lnTo>
                  <a:lnTo>
                    <a:pt x="552221" y="108233"/>
                  </a:lnTo>
                  <a:lnTo>
                    <a:pt x="578712" y="143343"/>
                  </a:lnTo>
                  <a:lnTo>
                    <a:pt x="600163" y="182031"/>
                  </a:lnTo>
                  <a:lnTo>
                    <a:pt x="616088" y="223812"/>
                  </a:lnTo>
                  <a:lnTo>
                    <a:pt x="625999" y="268199"/>
                  </a:lnTo>
                  <a:lnTo>
                    <a:pt x="629412" y="314705"/>
                  </a:lnTo>
                  <a:lnTo>
                    <a:pt x="625999" y="361212"/>
                  </a:lnTo>
                  <a:lnTo>
                    <a:pt x="616088" y="405599"/>
                  </a:lnTo>
                  <a:lnTo>
                    <a:pt x="600163" y="447380"/>
                  </a:lnTo>
                  <a:lnTo>
                    <a:pt x="578712" y="486068"/>
                  </a:lnTo>
                  <a:lnTo>
                    <a:pt x="552221" y="521178"/>
                  </a:lnTo>
                  <a:lnTo>
                    <a:pt x="521178" y="552221"/>
                  </a:lnTo>
                  <a:lnTo>
                    <a:pt x="486068" y="578712"/>
                  </a:lnTo>
                  <a:lnTo>
                    <a:pt x="447380" y="600163"/>
                  </a:lnTo>
                  <a:lnTo>
                    <a:pt x="405599" y="616088"/>
                  </a:lnTo>
                  <a:lnTo>
                    <a:pt x="361212" y="625999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7" name="object 1201"/>
            <p:cNvSpPr/>
            <p:nvPr/>
          </p:nvSpPr>
          <p:spPr>
            <a:xfrm>
              <a:off x="199044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cxnLst/>
              <a:rect l="textAreaLeft" t="textAreaTop" r="textAreaRight" b="textAreaBottom"/>
              <a:pathLst>
                <a:path w="636269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8" name="object 1202"/>
            <p:cNvSpPr/>
            <p:nvPr/>
          </p:nvSpPr>
          <p:spPr>
            <a:xfrm>
              <a:off x="261360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19" name="object 1203"/>
            <p:cNvSpPr/>
            <p:nvPr/>
          </p:nvSpPr>
          <p:spPr>
            <a:xfrm>
              <a:off x="5349960" y="55969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314706" y="0"/>
                  </a:moveTo>
                  <a:lnTo>
                    <a:pt x="268199" y="3412"/>
                  </a:lnTo>
                  <a:lnTo>
                    <a:pt x="223812" y="13323"/>
                  </a:lnTo>
                  <a:lnTo>
                    <a:pt x="182031" y="29248"/>
                  </a:lnTo>
                  <a:lnTo>
                    <a:pt x="143343" y="50699"/>
                  </a:lnTo>
                  <a:lnTo>
                    <a:pt x="108233" y="77190"/>
                  </a:lnTo>
                  <a:lnTo>
                    <a:pt x="77190" y="108233"/>
                  </a:lnTo>
                  <a:lnTo>
                    <a:pt x="50699" y="143343"/>
                  </a:lnTo>
                  <a:lnTo>
                    <a:pt x="29248" y="182031"/>
                  </a:lnTo>
                  <a:lnTo>
                    <a:pt x="13323" y="223812"/>
                  </a:lnTo>
                  <a:lnTo>
                    <a:pt x="3412" y="268199"/>
                  </a:lnTo>
                  <a:lnTo>
                    <a:pt x="0" y="314705"/>
                  </a:lnTo>
                  <a:lnTo>
                    <a:pt x="3412" y="361212"/>
                  </a:lnTo>
                  <a:lnTo>
                    <a:pt x="13323" y="405599"/>
                  </a:lnTo>
                  <a:lnTo>
                    <a:pt x="29248" y="447380"/>
                  </a:lnTo>
                  <a:lnTo>
                    <a:pt x="50699" y="486068"/>
                  </a:lnTo>
                  <a:lnTo>
                    <a:pt x="77190" y="521178"/>
                  </a:lnTo>
                  <a:lnTo>
                    <a:pt x="108233" y="552221"/>
                  </a:lnTo>
                  <a:lnTo>
                    <a:pt x="143343" y="578712"/>
                  </a:lnTo>
                  <a:lnTo>
                    <a:pt x="182031" y="600163"/>
                  </a:lnTo>
                  <a:lnTo>
                    <a:pt x="223812" y="616088"/>
                  </a:lnTo>
                  <a:lnTo>
                    <a:pt x="268199" y="625999"/>
                  </a:lnTo>
                  <a:lnTo>
                    <a:pt x="314706" y="629411"/>
                  </a:lnTo>
                  <a:lnTo>
                    <a:pt x="361212" y="625999"/>
                  </a:lnTo>
                  <a:lnTo>
                    <a:pt x="405599" y="616088"/>
                  </a:lnTo>
                  <a:lnTo>
                    <a:pt x="447380" y="600163"/>
                  </a:lnTo>
                  <a:lnTo>
                    <a:pt x="486068" y="578712"/>
                  </a:lnTo>
                  <a:lnTo>
                    <a:pt x="521178" y="552221"/>
                  </a:lnTo>
                  <a:lnTo>
                    <a:pt x="552221" y="521178"/>
                  </a:lnTo>
                  <a:lnTo>
                    <a:pt x="578712" y="486068"/>
                  </a:lnTo>
                  <a:lnTo>
                    <a:pt x="600163" y="447380"/>
                  </a:lnTo>
                  <a:lnTo>
                    <a:pt x="616088" y="405599"/>
                  </a:lnTo>
                  <a:lnTo>
                    <a:pt x="625999" y="361212"/>
                  </a:lnTo>
                  <a:lnTo>
                    <a:pt x="629412" y="314705"/>
                  </a:lnTo>
                  <a:lnTo>
                    <a:pt x="625999" y="268199"/>
                  </a:lnTo>
                  <a:lnTo>
                    <a:pt x="616088" y="223812"/>
                  </a:lnTo>
                  <a:lnTo>
                    <a:pt x="600163" y="182031"/>
                  </a:lnTo>
                  <a:lnTo>
                    <a:pt x="578712" y="143343"/>
                  </a:lnTo>
                  <a:lnTo>
                    <a:pt x="552221" y="108233"/>
                  </a:lnTo>
                  <a:lnTo>
                    <a:pt x="521178" y="77190"/>
                  </a:lnTo>
                  <a:lnTo>
                    <a:pt x="486068" y="50699"/>
                  </a:lnTo>
                  <a:lnTo>
                    <a:pt x="447380" y="29248"/>
                  </a:lnTo>
                  <a:lnTo>
                    <a:pt x="405599" y="13323"/>
                  </a:lnTo>
                  <a:lnTo>
                    <a:pt x="361212" y="3412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20" name="object 1204"/>
            <p:cNvSpPr/>
            <p:nvPr/>
          </p:nvSpPr>
          <p:spPr>
            <a:xfrm>
              <a:off x="5349960" y="55969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61212" y="3412"/>
                  </a:lnTo>
                  <a:lnTo>
                    <a:pt x="405599" y="13323"/>
                  </a:lnTo>
                  <a:lnTo>
                    <a:pt x="447380" y="29248"/>
                  </a:lnTo>
                  <a:lnTo>
                    <a:pt x="486068" y="50699"/>
                  </a:lnTo>
                  <a:lnTo>
                    <a:pt x="521178" y="77190"/>
                  </a:lnTo>
                  <a:lnTo>
                    <a:pt x="552221" y="108233"/>
                  </a:lnTo>
                  <a:lnTo>
                    <a:pt x="578712" y="143343"/>
                  </a:lnTo>
                  <a:lnTo>
                    <a:pt x="600163" y="182031"/>
                  </a:lnTo>
                  <a:lnTo>
                    <a:pt x="616088" y="223812"/>
                  </a:lnTo>
                  <a:lnTo>
                    <a:pt x="625999" y="268199"/>
                  </a:lnTo>
                  <a:lnTo>
                    <a:pt x="629412" y="314705"/>
                  </a:lnTo>
                  <a:lnTo>
                    <a:pt x="625999" y="361212"/>
                  </a:lnTo>
                  <a:lnTo>
                    <a:pt x="616088" y="405599"/>
                  </a:lnTo>
                  <a:lnTo>
                    <a:pt x="600163" y="447380"/>
                  </a:lnTo>
                  <a:lnTo>
                    <a:pt x="578712" y="486068"/>
                  </a:lnTo>
                  <a:lnTo>
                    <a:pt x="552221" y="521178"/>
                  </a:lnTo>
                  <a:lnTo>
                    <a:pt x="521178" y="552221"/>
                  </a:lnTo>
                  <a:lnTo>
                    <a:pt x="486068" y="578712"/>
                  </a:lnTo>
                  <a:lnTo>
                    <a:pt x="447380" y="600163"/>
                  </a:lnTo>
                  <a:lnTo>
                    <a:pt x="405599" y="616088"/>
                  </a:lnTo>
                  <a:lnTo>
                    <a:pt x="361212" y="625999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1" name="object 1205"/>
            <p:cNvSpPr/>
            <p:nvPr/>
          </p:nvSpPr>
          <p:spPr>
            <a:xfrm>
              <a:off x="332064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cxnLst/>
              <a:rect l="textAreaLeft" t="textAreaTop" r="textAreaRight" b="textAreaBottom"/>
              <a:pathLst>
                <a:path w="636270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2" name="object 1206"/>
            <p:cNvSpPr/>
            <p:nvPr/>
          </p:nvSpPr>
          <p:spPr>
            <a:xfrm>
              <a:off x="394380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23" name="object 1207"/>
            <p:cNvSpPr/>
            <p:nvPr/>
          </p:nvSpPr>
          <p:spPr>
            <a:xfrm>
              <a:off x="464976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cxnLst/>
              <a:rect l="textAreaLeft" t="textAreaTop" r="textAreaRight" b="textAreaBottom"/>
              <a:pathLst>
                <a:path w="636270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4" name="object 1208"/>
            <p:cNvSpPr/>
            <p:nvPr/>
          </p:nvSpPr>
          <p:spPr>
            <a:xfrm>
              <a:off x="527292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25" name="object 1209"/>
            <p:cNvSpPr/>
            <p:nvPr/>
          </p:nvSpPr>
          <p:spPr>
            <a:xfrm>
              <a:off x="64152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cxnLst/>
              <a:rect l="textAreaLeft" t="textAreaTop" r="textAreaRight" b="textAreaBottom"/>
              <a:pathLst>
                <a:path w="636269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6" name="object 1210"/>
            <p:cNvSpPr/>
            <p:nvPr/>
          </p:nvSpPr>
          <p:spPr>
            <a:xfrm>
              <a:off x="126468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727" name="object 1211"/>
          <p:cNvSpPr/>
          <p:nvPr/>
        </p:nvSpPr>
        <p:spPr>
          <a:xfrm>
            <a:off x="627480" y="3397320"/>
            <a:ext cx="4141440" cy="1183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ourier New"/>
              </a:rPr>
              <a:t>git</a:t>
            </a:r>
            <a:r>
              <a:rPr lang="en-US" sz="2800" b="0" strike="noStrike" spc="-21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Courier New"/>
              </a:rPr>
              <a:t>reset</a:t>
            </a:r>
            <a:r>
              <a:rPr lang="en-US" sz="2800" b="0" strike="noStrike" spc="-26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Courier New"/>
              </a:rPr>
              <a:t>-</a:t>
            </a:r>
            <a:r>
              <a:rPr lang="en-US" sz="2800" b="0" strike="noStrike" spc="-15">
                <a:solidFill>
                  <a:srgbClr val="000000"/>
                </a:solidFill>
                <a:latin typeface="Courier New"/>
              </a:rPr>
              <a:t>-</a:t>
            </a:r>
            <a:r>
              <a:rPr lang="en-US" sz="2800" b="0" strike="noStrike" spc="-1">
                <a:solidFill>
                  <a:srgbClr val="000000"/>
                </a:solidFill>
                <a:latin typeface="Courier New"/>
              </a:rPr>
              <a:t>mixed</a:t>
            </a:r>
            <a:r>
              <a:rPr lang="en-US" sz="2800" b="0" strike="noStrike" spc="-21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52">
                <a:solidFill>
                  <a:srgbClr val="000000"/>
                </a:solidFill>
                <a:latin typeface="Courier New"/>
              </a:rPr>
              <a:t>C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 algn="r">
              <a:lnSpc>
                <a:spcPct val="100000"/>
              </a:lnSpc>
              <a:spcBef>
                <a:spcPts val="2985"/>
              </a:spcBef>
            </a:pPr>
            <a:r>
              <a:rPr lang="en-US" sz="2400" b="0" strike="noStrike" spc="-21">
                <a:solidFill>
                  <a:srgbClr val="000000"/>
                </a:solidFill>
                <a:latin typeface="Microsoft Sans Serif"/>
              </a:rPr>
              <a:t>HEAD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28" name="object 1212"/>
          <p:cNvGrpSpPr/>
          <p:nvPr/>
        </p:nvGrpSpPr>
        <p:grpSpPr>
          <a:xfrm>
            <a:off x="4247280" y="4763880"/>
            <a:ext cx="173160" cy="698760"/>
            <a:chOff x="4247280" y="4763880"/>
            <a:chExt cx="173160" cy="698760"/>
          </a:xfrm>
        </p:grpSpPr>
        <p:sp>
          <p:nvSpPr>
            <p:cNvPr id="729" name="object 1213"/>
            <p:cNvSpPr/>
            <p:nvPr/>
          </p:nvSpPr>
          <p:spPr>
            <a:xfrm>
              <a:off x="4334400" y="4763880"/>
              <a:ext cx="360" cy="554400"/>
            </a:xfrm>
            <a:custGeom>
              <a:avLst/>
              <a:gdLst>
                <a:gd name="textAreaLeft" fmla="*/ 0 w 360"/>
                <a:gd name="textAreaRight" fmla="*/ 1440 w 360"/>
                <a:gd name="textAreaTop" fmla="*/ 0 h 554400"/>
                <a:gd name="textAreaBottom" fmla="*/ 555120 h 554400"/>
              </a:gdLst>
              <a:ahLst/>
              <a:cxnLst/>
              <a:rect l="textAreaLeft" t="textAreaTop" r="textAreaRight" b="textAreaBottom"/>
              <a:pathLst>
                <a:path h="554989">
                  <a:moveTo>
                    <a:pt x="0" y="0"/>
                  </a:moveTo>
                  <a:lnTo>
                    <a:pt x="0" y="554520"/>
                  </a:lnTo>
                </a:path>
              </a:pathLst>
            </a:custGeom>
            <a:noFill/>
            <a:ln w="57912">
              <a:solidFill>
                <a:srgbClr val="C715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0" name="object 1214"/>
            <p:cNvSpPr/>
            <p:nvPr/>
          </p:nvSpPr>
          <p:spPr>
            <a:xfrm>
              <a:off x="4247280" y="5289480"/>
              <a:ext cx="173160" cy="173160"/>
            </a:xfrm>
            <a:custGeom>
              <a:avLst/>
              <a:gdLst>
                <a:gd name="textAreaLeft" fmla="*/ 0 w 173160"/>
                <a:gd name="textAreaRight" fmla="*/ 173880 w 173160"/>
                <a:gd name="textAreaTop" fmla="*/ 0 h 173160"/>
                <a:gd name="textAreaBottom" fmla="*/ 173880 h 173160"/>
              </a:gdLst>
              <a:ahLst/>
              <a:cxnLst/>
              <a:rect l="textAreaLeft" t="textAreaTop" r="textAreaRight" b="textAreaBottom"/>
              <a:pathLst>
                <a:path w="173989" h="173989">
                  <a:moveTo>
                    <a:pt x="173736" y="12"/>
                  </a:moveTo>
                  <a:lnTo>
                    <a:pt x="0" y="0"/>
                  </a:lnTo>
                  <a:lnTo>
                    <a:pt x="86855" y="173748"/>
                  </a:lnTo>
                  <a:lnTo>
                    <a:pt x="173736" y="12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731" name="PlaceHolder 2"/>
          <p:cNvSpPr>
            <a:spLocks noGrp="1"/>
          </p:cNvSpPr>
          <p:nvPr>
            <p:ph type="ftr" idx="45"/>
          </p:nvPr>
        </p:nvSpPr>
        <p:spPr>
          <a:xfrm>
            <a:off x="1560600" y="6452280"/>
            <a:ext cx="228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12600" indent="0" algn="ctr">
              <a:lnSpc>
                <a:spcPts val="2755"/>
              </a:lnSpc>
              <a:buNone/>
              <a:tabLst>
                <a:tab pos="0" algn="l"/>
              </a:tabLst>
              <a:defRPr lang="en-US" sz="2400" b="0" strike="noStrike" spc="-52">
                <a:solidFill>
                  <a:schemeClr val="dk1"/>
                </a:solidFill>
                <a:latin typeface="Microsoft Sans Serif"/>
              </a:defRPr>
            </a:lvl1pPr>
          </a:lstStyle>
          <a:p>
            <a:pPr marL="12600" indent="0" algn="ctr">
              <a:lnSpc>
                <a:spcPts val="2755"/>
              </a:lnSpc>
              <a:buNone/>
              <a:tabLst>
                <a:tab pos="0" algn="l"/>
              </a:tabLst>
            </a:pPr>
            <a:r>
              <a:rPr lang="en-US" sz="2400" b="0" strike="noStrike" spc="-52">
                <a:solidFill>
                  <a:schemeClr val="dk1"/>
                </a:solidFill>
                <a:latin typeface="Microsoft Sans Serif"/>
              </a:rPr>
              <a:t>A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2" name="PlaceHolder 3"/>
          <p:cNvSpPr>
            <a:spLocks noGrp="1"/>
          </p:cNvSpPr>
          <p:nvPr>
            <p:ph type="dt" idx="46"/>
          </p:nvPr>
        </p:nvSpPr>
        <p:spPr>
          <a:xfrm>
            <a:off x="2890440" y="6452280"/>
            <a:ext cx="228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12600" indent="0">
              <a:lnSpc>
                <a:spcPts val="2755"/>
              </a:lnSpc>
              <a:buNone/>
              <a:tabLst>
                <a:tab pos="0" algn="l"/>
              </a:tabLst>
              <a:defRPr lang="en-US" sz="2400" b="0" strike="noStrike" spc="-52">
                <a:solidFill>
                  <a:schemeClr val="dk1"/>
                </a:solidFill>
                <a:latin typeface="Microsoft Sans Serif"/>
              </a:defRPr>
            </a:lvl1pPr>
          </a:lstStyle>
          <a:p>
            <a:pPr marL="12600" indent="0">
              <a:lnSpc>
                <a:spcPts val="2755"/>
              </a:lnSpc>
              <a:buNone/>
              <a:tabLst>
                <a:tab pos="0" algn="l"/>
              </a:tabLst>
            </a:pPr>
            <a:r>
              <a:rPr lang="en-US" sz="2400" b="0" strike="noStrike" spc="-52">
                <a:solidFill>
                  <a:schemeClr val="dk1"/>
                </a:solidFill>
                <a:latin typeface="Microsoft Sans Serif"/>
              </a:rPr>
              <a:t>B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3" name="object 1217"/>
          <p:cNvSpPr/>
          <p:nvPr/>
        </p:nvSpPr>
        <p:spPr>
          <a:xfrm>
            <a:off x="4212360" y="6452280"/>
            <a:ext cx="245160" cy="34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12600">
              <a:lnSpc>
                <a:spcPts val="2755"/>
              </a:lnSpc>
            </a:pPr>
            <a:r>
              <a:rPr lang="en-US" sz="2400" b="0" strike="noStrike" spc="-52">
                <a:solidFill>
                  <a:srgbClr val="000000"/>
                </a:solidFill>
                <a:latin typeface="Microsoft Sans Serif"/>
              </a:rPr>
              <a:t>C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4" name="object 1218"/>
          <p:cNvSpPr/>
          <p:nvPr/>
        </p:nvSpPr>
        <p:spPr>
          <a:xfrm>
            <a:off x="5541840" y="6452280"/>
            <a:ext cx="245160" cy="34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12600">
              <a:lnSpc>
                <a:spcPts val="2755"/>
              </a:lnSpc>
            </a:pPr>
            <a:r>
              <a:rPr lang="en-US" sz="2400" b="0" strike="noStrike" spc="-52">
                <a:solidFill>
                  <a:srgbClr val="000000"/>
                </a:solidFill>
                <a:latin typeface="Microsoft Sans Serif"/>
              </a:rPr>
              <a:t>D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title"/>
          </p:nvPr>
        </p:nvSpPr>
        <p:spPr>
          <a:xfrm>
            <a:off x="589320" y="1702440"/>
            <a:ext cx="622620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Указатель</a:t>
            </a:r>
            <a:r>
              <a:rPr lang="en-US" sz="6000" b="1" strike="noStrike" spc="-296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21">
                <a:solidFill>
                  <a:srgbClr val="C81D4A"/>
                </a:solidFill>
                <a:latin typeface="Arial"/>
              </a:rPr>
              <a:t>HEAD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36" name="object 1242"/>
          <p:cNvGrpSpPr/>
          <p:nvPr/>
        </p:nvGrpSpPr>
        <p:grpSpPr>
          <a:xfrm>
            <a:off x="641520" y="5596920"/>
            <a:ext cx="4008960" cy="629280"/>
            <a:chOff x="641520" y="5596920"/>
            <a:chExt cx="4008960" cy="629280"/>
          </a:xfrm>
        </p:grpSpPr>
        <p:sp>
          <p:nvSpPr>
            <p:cNvPr id="737" name="object 1243"/>
            <p:cNvSpPr/>
            <p:nvPr/>
          </p:nvSpPr>
          <p:spPr>
            <a:xfrm>
              <a:off x="1361520" y="55969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19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61212" y="3412"/>
                  </a:lnTo>
                  <a:lnTo>
                    <a:pt x="405599" y="13323"/>
                  </a:lnTo>
                  <a:lnTo>
                    <a:pt x="447380" y="29248"/>
                  </a:lnTo>
                  <a:lnTo>
                    <a:pt x="486068" y="50699"/>
                  </a:lnTo>
                  <a:lnTo>
                    <a:pt x="521178" y="77190"/>
                  </a:lnTo>
                  <a:lnTo>
                    <a:pt x="552221" y="108233"/>
                  </a:lnTo>
                  <a:lnTo>
                    <a:pt x="578712" y="143343"/>
                  </a:lnTo>
                  <a:lnTo>
                    <a:pt x="600163" y="182031"/>
                  </a:lnTo>
                  <a:lnTo>
                    <a:pt x="616088" y="223812"/>
                  </a:lnTo>
                  <a:lnTo>
                    <a:pt x="625999" y="268199"/>
                  </a:lnTo>
                  <a:lnTo>
                    <a:pt x="629412" y="314705"/>
                  </a:lnTo>
                  <a:lnTo>
                    <a:pt x="625999" y="361212"/>
                  </a:lnTo>
                  <a:lnTo>
                    <a:pt x="616088" y="405599"/>
                  </a:lnTo>
                  <a:lnTo>
                    <a:pt x="600163" y="447380"/>
                  </a:lnTo>
                  <a:lnTo>
                    <a:pt x="578712" y="486068"/>
                  </a:lnTo>
                  <a:lnTo>
                    <a:pt x="552221" y="521178"/>
                  </a:lnTo>
                  <a:lnTo>
                    <a:pt x="521178" y="552221"/>
                  </a:lnTo>
                  <a:lnTo>
                    <a:pt x="486068" y="578712"/>
                  </a:lnTo>
                  <a:lnTo>
                    <a:pt x="447380" y="600163"/>
                  </a:lnTo>
                  <a:lnTo>
                    <a:pt x="405599" y="616088"/>
                  </a:lnTo>
                  <a:lnTo>
                    <a:pt x="361212" y="625999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8" name="object 1244"/>
            <p:cNvSpPr/>
            <p:nvPr/>
          </p:nvSpPr>
          <p:spPr>
            <a:xfrm>
              <a:off x="2690640" y="559692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31189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16230" y="0"/>
                  </a:lnTo>
                  <a:lnTo>
                    <a:pt x="362736" y="3412"/>
                  </a:lnTo>
                  <a:lnTo>
                    <a:pt x="407123" y="13323"/>
                  </a:lnTo>
                  <a:lnTo>
                    <a:pt x="448904" y="29248"/>
                  </a:lnTo>
                  <a:lnTo>
                    <a:pt x="487592" y="50699"/>
                  </a:lnTo>
                  <a:lnTo>
                    <a:pt x="522702" y="77190"/>
                  </a:lnTo>
                  <a:lnTo>
                    <a:pt x="553745" y="108233"/>
                  </a:lnTo>
                  <a:lnTo>
                    <a:pt x="580236" y="143343"/>
                  </a:lnTo>
                  <a:lnTo>
                    <a:pt x="601687" y="182031"/>
                  </a:lnTo>
                  <a:lnTo>
                    <a:pt x="617612" y="223812"/>
                  </a:lnTo>
                  <a:lnTo>
                    <a:pt x="627523" y="268199"/>
                  </a:lnTo>
                  <a:lnTo>
                    <a:pt x="630936" y="314705"/>
                  </a:lnTo>
                  <a:lnTo>
                    <a:pt x="627523" y="361212"/>
                  </a:lnTo>
                  <a:lnTo>
                    <a:pt x="617612" y="405599"/>
                  </a:lnTo>
                  <a:lnTo>
                    <a:pt x="601687" y="447380"/>
                  </a:lnTo>
                  <a:lnTo>
                    <a:pt x="580236" y="486068"/>
                  </a:lnTo>
                  <a:lnTo>
                    <a:pt x="553745" y="521178"/>
                  </a:lnTo>
                  <a:lnTo>
                    <a:pt x="522702" y="552221"/>
                  </a:lnTo>
                  <a:lnTo>
                    <a:pt x="487592" y="578712"/>
                  </a:lnTo>
                  <a:lnTo>
                    <a:pt x="448904" y="600163"/>
                  </a:lnTo>
                  <a:lnTo>
                    <a:pt x="407123" y="616088"/>
                  </a:lnTo>
                  <a:lnTo>
                    <a:pt x="362736" y="625999"/>
                  </a:lnTo>
                  <a:lnTo>
                    <a:pt x="316230" y="629411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7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9" name="object 1245"/>
            <p:cNvSpPr/>
            <p:nvPr/>
          </p:nvSpPr>
          <p:spPr>
            <a:xfrm>
              <a:off x="4021200" y="55969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cxn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61212" y="3412"/>
                  </a:lnTo>
                  <a:lnTo>
                    <a:pt x="405599" y="13323"/>
                  </a:lnTo>
                  <a:lnTo>
                    <a:pt x="447380" y="29248"/>
                  </a:lnTo>
                  <a:lnTo>
                    <a:pt x="486068" y="50699"/>
                  </a:lnTo>
                  <a:lnTo>
                    <a:pt x="521178" y="77190"/>
                  </a:lnTo>
                  <a:lnTo>
                    <a:pt x="552221" y="108233"/>
                  </a:lnTo>
                  <a:lnTo>
                    <a:pt x="578712" y="143343"/>
                  </a:lnTo>
                  <a:lnTo>
                    <a:pt x="600163" y="182031"/>
                  </a:lnTo>
                  <a:lnTo>
                    <a:pt x="616088" y="223812"/>
                  </a:lnTo>
                  <a:lnTo>
                    <a:pt x="625999" y="268199"/>
                  </a:lnTo>
                  <a:lnTo>
                    <a:pt x="629412" y="314705"/>
                  </a:lnTo>
                  <a:lnTo>
                    <a:pt x="625999" y="361212"/>
                  </a:lnTo>
                  <a:lnTo>
                    <a:pt x="616088" y="405599"/>
                  </a:lnTo>
                  <a:lnTo>
                    <a:pt x="600163" y="447380"/>
                  </a:lnTo>
                  <a:lnTo>
                    <a:pt x="578712" y="486068"/>
                  </a:lnTo>
                  <a:lnTo>
                    <a:pt x="552221" y="521178"/>
                  </a:lnTo>
                  <a:lnTo>
                    <a:pt x="521178" y="552221"/>
                  </a:lnTo>
                  <a:lnTo>
                    <a:pt x="486068" y="578712"/>
                  </a:lnTo>
                  <a:lnTo>
                    <a:pt x="447380" y="600163"/>
                  </a:lnTo>
                  <a:lnTo>
                    <a:pt x="405599" y="616088"/>
                  </a:lnTo>
                  <a:lnTo>
                    <a:pt x="361212" y="625999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0" name="object 1246"/>
            <p:cNvSpPr/>
            <p:nvPr/>
          </p:nvSpPr>
          <p:spPr>
            <a:xfrm>
              <a:off x="199044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cxnLst/>
              <a:rect l="textAreaLeft" t="textAreaTop" r="textAreaRight" b="textAreaBottom"/>
              <a:pathLst>
                <a:path w="636269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1" name="object 1247"/>
            <p:cNvSpPr/>
            <p:nvPr/>
          </p:nvSpPr>
          <p:spPr>
            <a:xfrm>
              <a:off x="261360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42" name="object 1248"/>
            <p:cNvSpPr/>
            <p:nvPr/>
          </p:nvSpPr>
          <p:spPr>
            <a:xfrm>
              <a:off x="332064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cxnLst/>
              <a:rect l="textAreaLeft" t="textAreaTop" r="textAreaRight" b="textAreaBottom"/>
              <a:pathLst>
                <a:path w="636270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3" name="object 1249"/>
            <p:cNvSpPr/>
            <p:nvPr/>
          </p:nvSpPr>
          <p:spPr>
            <a:xfrm>
              <a:off x="394380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44" name="object 1250"/>
            <p:cNvSpPr/>
            <p:nvPr/>
          </p:nvSpPr>
          <p:spPr>
            <a:xfrm>
              <a:off x="64152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cxnLst/>
              <a:rect l="textAreaLeft" t="textAreaTop" r="textAreaRight" b="textAreaBottom"/>
              <a:pathLst>
                <a:path w="636269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5" name="object 1251"/>
            <p:cNvSpPr/>
            <p:nvPr/>
          </p:nvSpPr>
          <p:spPr>
            <a:xfrm>
              <a:off x="126468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746" name="object 1252"/>
          <p:cNvSpPr/>
          <p:nvPr/>
        </p:nvSpPr>
        <p:spPr>
          <a:xfrm>
            <a:off x="627480" y="3397320"/>
            <a:ext cx="4141440" cy="1183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ourier New"/>
              </a:rPr>
              <a:t>git</a:t>
            </a:r>
            <a:r>
              <a:rPr lang="en-US" sz="2800" b="0" strike="noStrike" spc="-21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Courier New"/>
              </a:rPr>
              <a:t>reset</a:t>
            </a:r>
            <a:r>
              <a:rPr lang="en-US" sz="2800" b="0" strike="noStrike" spc="-26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Courier New"/>
              </a:rPr>
              <a:t>-</a:t>
            </a:r>
            <a:r>
              <a:rPr lang="en-US" sz="2800" b="0" strike="noStrike" spc="-15">
                <a:solidFill>
                  <a:srgbClr val="000000"/>
                </a:solidFill>
                <a:latin typeface="Courier New"/>
              </a:rPr>
              <a:t>-</a:t>
            </a:r>
            <a:r>
              <a:rPr lang="en-US" sz="2800" b="0" strike="noStrike" spc="-1">
                <a:solidFill>
                  <a:srgbClr val="000000"/>
                </a:solidFill>
                <a:latin typeface="Courier New"/>
              </a:rPr>
              <a:t>hard</a:t>
            </a:r>
            <a:r>
              <a:rPr lang="en-US" sz="2800" b="0" strike="noStrike" spc="-21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b="0" strike="noStrike" spc="-52">
                <a:solidFill>
                  <a:srgbClr val="000000"/>
                </a:solidFill>
                <a:latin typeface="Courier New"/>
              </a:rPr>
              <a:t>C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 algn="r">
              <a:lnSpc>
                <a:spcPct val="100000"/>
              </a:lnSpc>
              <a:spcBef>
                <a:spcPts val="2985"/>
              </a:spcBef>
            </a:pPr>
            <a:r>
              <a:rPr lang="en-US" sz="2400" b="0" strike="noStrike" spc="-21">
                <a:solidFill>
                  <a:srgbClr val="000000"/>
                </a:solidFill>
                <a:latin typeface="Microsoft Sans Serif"/>
              </a:rPr>
              <a:t>HEAD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47" name="object 1253"/>
          <p:cNvGrpSpPr/>
          <p:nvPr/>
        </p:nvGrpSpPr>
        <p:grpSpPr>
          <a:xfrm>
            <a:off x="4247280" y="4763880"/>
            <a:ext cx="173160" cy="698760"/>
            <a:chOff x="4247280" y="4763880"/>
            <a:chExt cx="173160" cy="698760"/>
          </a:xfrm>
        </p:grpSpPr>
        <p:sp>
          <p:nvSpPr>
            <p:cNvPr id="748" name="object 1254"/>
            <p:cNvSpPr/>
            <p:nvPr/>
          </p:nvSpPr>
          <p:spPr>
            <a:xfrm>
              <a:off x="4334400" y="4763880"/>
              <a:ext cx="360" cy="554400"/>
            </a:xfrm>
            <a:custGeom>
              <a:avLst/>
              <a:gdLst>
                <a:gd name="textAreaLeft" fmla="*/ 0 w 360"/>
                <a:gd name="textAreaRight" fmla="*/ 1440 w 360"/>
                <a:gd name="textAreaTop" fmla="*/ 0 h 554400"/>
                <a:gd name="textAreaBottom" fmla="*/ 555120 h 554400"/>
              </a:gdLst>
              <a:ahLst/>
              <a:cxnLst/>
              <a:rect l="textAreaLeft" t="textAreaTop" r="textAreaRight" b="textAreaBottom"/>
              <a:pathLst>
                <a:path h="554989">
                  <a:moveTo>
                    <a:pt x="0" y="0"/>
                  </a:moveTo>
                  <a:lnTo>
                    <a:pt x="0" y="554520"/>
                  </a:lnTo>
                </a:path>
              </a:pathLst>
            </a:custGeom>
            <a:noFill/>
            <a:ln w="57912">
              <a:solidFill>
                <a:srgbClr val="C715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9" name="object 1255"/>
            <p:cNvSpPr/>
            <p:nvPr/>
          </p:nvSpPr>
          <p:spPr>
            <a:xfrm>
              <a:off x="4247280" y="5289480"/>
              <a:ext cx="173160" cy="173160"/>
            </a:xfrm>
            <a:custGeom>
              <a:avLst/>
              <a:gdLst>
                <a:gd name="textAreaLeft" fmla="*/ 0 w 173160"/>
                <a:gd name="textAreaRight" fmla="*/ 173880 w 173160"/>
                <a:gd name="textAreaTop" fmla="*/ 0 h 173160"/>
                <a:gd name="textAreaBottom" fmla="*/ 173880 h 173160"/>
              </a:gdLst>
              <a:ahLst/>
              <a:cxnLst/>
              <a:rect l="textAreaLeft" t="textAreaTop" r="textAreaRight" b="textAreaBottom"/>
              <a:pathLst>
                <a:path w="173989" h="173989">
                  <a:moveTo>
                    <a:pt x="173736" y="12"/>
                  </a:moveTo>
                  <a:lnTo>
                    <a:pt x="0" y="0"/>
                  </a:lnTo>
                  <a:lnTo>
                    <a:pt x="86855" y="173748"/>
                  </a:lnTo>
                  <a:lnTo>
                    <a:pt x="173736" y="12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750" name="PlaceHolder 2"/>
          <p:cNvSpPr>
            <a:spLocks noGrp="1"/>
          </p:cNvSpPr>
          <p:nvPr>
            <p:ph type="ftr" idx="47"/>
          </p:nvPr>
        </p:nvSpPr>
        <p:spPr>
          <a:xfrm>
            <a:off x="1560600" y="6452280"/>
            <a:ext cx="228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12600" indent="0" algn="ctr">
              <a:lnSpc>
                <a:spcPts val="2755"/>
              </a:lnSpc>
              <a:buNone/>
              <a:tabLst>
                <a:tab pos="0" algn="l"/>
              </a:tabLst>
              <a:defRPr lang="en-US" sz="2400" b="0" strike="noStrike" spc="-52">
                <a:solidFill>
                  <a:schemeClr val="dk1"/>
                </a:solidFill>
                <a:latin typeface="Microsoft Sans Serif"/>
              </a:defRPr>
            </a:lvl1pPr>
          </a:lstStyle>
          <a:p>
            <a:pPr marL="12600" indent="0" algn="ctr">
              <a:lnSpc>
                <a:spcPts val="2755"/>
              </a:lnSpc>
              <a:buNone/>
              <a:tabLst>
                <a:tab pos="0" algn="l"/>
              </a:tabLst>
            </a:pPr>
            <a:r>
              <a:rPr lang="en-US" sz="2400" b="0" strike="noStrike" spc="-52">
                <a:solidFill>
                  <a:schemeClr val="dk1"/>
                </a:solidFill>
                <a:latin typeface="Microsoft Sans Serif"/>
              </a:rPr>
              <a:t>A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1" name="PlaceHolder 3"/>
          <p:cNvSpPr>
            <a:spLocks noGrp="1"/>
          </p:cNvSpPr>
          <p:nvPr>
            <p:ph type="dt" idx="48"/>
          </p:nvPr>
        </p:nvSpPr>
        <p:spPr>
          <a:xfrm>
            <a:off x="2890440" y="6452280"/>
            <a:ext cx="228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12600" indent="0">
              <a:lnSpc>
                <a:spcPts val="2755"/>
              </a:lnSpc>
              <a:buNone/>
              <a:tabLst>
                <a:tab pos="0" algn="l"/>
              </a:tabLst>
              <a:defRPr lang="en-US" sz="2400" b="0" strike="noStrike" spc="-52">
                <a:solidFill>
                  <a:schemeClr val="dk1"/>
                </a:solidFill>
                <a:latin typeface="Microsoft Sans Serif"/>
              </a:defRPr>
            </a:lvl1pPr>
          </a:lstStyle>
          <a:p>
            <a:pPr marL="12600" indent="0">
              <a:lnSpc>
                <a:spcPts val="2755"/>
              </a:lnSpc>
              <a:buNone/>
              <a:tabLst>
                <a:tab pos="0" algn="l"/>
              </a:tabLst>
            </a:pPr>
            <a:r>
              <a:rPr lang="en-US" sz="2400" b="0" strike="noStrike" spc="-52">
                <a:solidFill>
                  <a:schemeClr val="dk1"/>
                </a:solidFill>
                <a:latin typeface="Microsoft Sans Serif"/>
              </a:rPr>
              <a:t>B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2" name="object 1258"/>
          <p:cNvSpPr/>
          <p:nvPr/>
        </p:nvSpPr>
        <p:spPr>
          <a:xfrm>
            <a:off x="4212360" y="6452280"/>
            <a:ext cx="245160" cy="34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12600">
              <a:lnSpc>
                <a:spcPts val="2755"/>
              </a:lnSpc>
            </a:pPr>
            <a:r>
              <a:rPr lang="en-US" sz="2400" b="0" strike="noStrike" spc="-52">
                <a:solidFill>
                  <a:srgbClr val="000000"/>
                </a:solidFill>
                <a:latin typeface="Microsoft Sans Serif"/>
              </a:rPr>
              <a:t>C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833840"/>
          </a:xfrm>
          <a:prstGeom prst="rect">
            <a:avLst/>
          </a:prstGeom>
          <a:noFill/>
          <a:ln w="0">
            <a:noFill/>
          </a:ln>
        </p:spPr>
        <p:txBody>
          <a:bodyPr lIns="0" tIns="116280" rIns="0" bIns="0" anchor="t">
            <a:noAutofit/>
          </a:bodyPr>
          <a:lstStyle/>
          <a:p>
            <a:pPr marL="12600" indent="0">
              <a:lnSpc>
                <a:spcPts val="6480"/>
              </a:lnSpc>
              <a:spcBef>
                <a:spcPts val="916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Сохранение</a:t>
            </a:r>
            <a:r>
              <a:rPr lang="en-US" sz="6000" b="1" strike="noStrike" spc="-60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версий </a:t>
            </a: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программного</a:t>
            </a:r>
            <a:r>
              <a:rPr lang="en-US" sz="6000" b="1" strike="noStrike" spc="-41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21">
                <a:solidFill>
                  <a:srgbClr val="C81D4A"/>
                </a:solidFill>
                <a:latin typeface="Arial"/>
              </a:rPr>
              <a:t>кода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object 3"/>
          <p:cNvPicPr/>
          <p:nvPr/>
        </p:nvPicPr>
        <p:blipFill>
          <a:blip r:embed="rId2"/>
          <a:stretch/>
        </p:blipFill>
        <p:spPr>
          <a:xfrm>
            <a:off x="642960" y="4512600"/>
            <a:ext cx="4479840" cy="2120760"/>
          </a:xfrm>
          <a:prstGeom prst="rect">
            <a:avLst/>
          </a:prstGeom>
          <a:ln w="0">
            <a:noFill/>
          </a:ln>
        </p:spPr>
      </p:pic>
      <p:pic>
        <p:nvPicPr>
          <p:cNvPr id="105" name="object 4"/>
          <p:cNvPicPr/>
          <p:nvPr/>
        </p:nvPicPr>
        <p:blipFill>
          <a:blip r:embed="rId3"/>
          <a:stretch/>
        </p:blipFill>
        <p:spPr>
          <a:xfrm>
            <a:off x="5397840" y="4512600"/>
            <a:ext cx="4234320" cy="2120760"/>
          </a:xfrm>
          <a:prstGeom prst="rect">
            <a:avLst/>
          </a:prstGeom>
          <a:ln w="0">
            <a:noFill/>
          </a:ln>
        </p:spPr>
      </p:pic>
      <p:sp>
        <p:nvSpPr>
          <p:cNvPr id="106" name="object 5"/>
          <p:cNvSpPr/>
          <p:nvPr/>
        </p:nvSpPr>
        <p:spPr>
          <a:xfrm>
            <a:off x="630360" y="6827760"/>
            <a:ext cx="3524760" cy="1372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969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551"/>
              </a:spcBef>
            </a:pPr>
            <a:r>
              <a:rPr lang="en-US" sz="2100" b="1" strike="noStrike" spc="-12">
                <a:solidFill>
                  <a:srgbClr val="C71647"/>
                </a:solidFill>
                <a:latin typeface="Arial"/>
              </a:rPr>
              <a:t>Измененная версия</a:t>
            </a:r>
            <a:endParaRPr lang="en-US" sz="21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0000"/>
              </a:lnSpc>
              <a:spcBef>
                <a:spcPts val="1199"/>
              </a:spcBef>
            </a:pPr>
            <a:r>
              <a:rPr lang="en-US" sz="2100" b="0" strike="noStrike" spc="-1">
                <a:solidFill>
                  <a:srgbClr val="000000"/>
                </a:solidFill>
                <a:latin typeface="Arial MT"/>
              </a:rPr>
              <a:t>Changes</a:t>
            </a:r>
            <a:r>
              <a:rPr lang="en-US" sz="2100" b="0" strike="noStrike" spc="-21">
                <a:solidFill>
                  <a:srgbClr val="000000"/>
                </a:solidFill>
                <a:latin typeface="Arial MT"/>
              </a:rPr>
              <a:t> </a:t>
            </a:r>
            <a:r>
              <a:rPr lang="en-US" sz="2100" b="0" strike="noStrike" spc="-1">
                <a:solidFill>
                  <a:srgbClr val="000000"/>
                </a:solidFill>
                <a:latin typeface="Arial MT"/>
              </a:rPr>
              <a:t>of</a:t>
            </a:r>
            <a:r>
              <a:rPr lang="en-US" sz="2100" b="0" strike="noStrike" spc="-21">
                <a:solidFill>
                  <a:srgbClr val="000000"/>
                </a:solidFill>
                <a:latin typeface="Arial MT"/>
              </a:rPr>
              <a:t> </a:t>
            </a:r>
            <a:r>
              <a:rPr lang="en-US" sz="2100" b="0" strike="noStrike" spc="-1">
                <a:solidFill>
                  <a:srgbClr val="000000"/>
                </a:solidFill>
                <a:latin typeface="Arial MT"/>
              </a:rPr>
              <a:t>title,</a:t>
            </a:r>
            <a:r>
              <a:rPr lang="en-US" sz="2100" b="0" strike="noStrike" spc="-41">
                <a:solidFill>
                  <a:srgbClr val="000000"/>
                </a:solidFill>
                <a:latin typeface="Arial MT"/>
              </a:rPr>
              <a:t> </a:t>
            </a:r>
            <a:r>
              <a:rPr lang="en-US" sz="2100" b="0" strike="noStrike" spc="-12">
                <a:solidFill>
                  <a:srgbClr val="000000"/>
                </a:solidFill>
                <a:latin typeface="Arial MT"/>
              </a:rPr>
              <a:t>encoding </a:t>
            </a:r>
            <a:r>
              <a:rPr lang="en-US" sz="2100" b="0" strike="noStrike" spc="-1">
                <a:solidFill>
                  <a:srgbClr val="000000"/>
                </a:solidFill>
                <a:latin typeface="Arial MT"/>
              </a:rPr>
              <a:t>and</a:t>
            </a:r>
            <a:r>
              <a:rPr lang="en-US" sz="2100" b="0" strike="noStrike" spc="-21">
                <a:solidFill>
                  <a:srgbClr val="000000"/>
                </a:solidFill>
                <a:latin typeface="Arial MT"/>
              </a:rPr>
              <a:t> </a:t>
            </a:r>
            <a:r>
              <a:rPr lang="en-US" sz="2100" b="0" strike="noStrike" spc="-1">
                <a:solidFill>
                  <a:srgbClr val="000000"/>
                </a:solidFill>
                <a:latin typeface="Arial MT"/>
              </a:rPr>
              <a:t>script</a:t>
            </a:r>
            <a:r>
              <a:rPr lang="en-US" sz="2100" b="0" strike="noStrike" spc="-21">
                <a:solidFill>
                  <a:srgbClr val="000000"/>
                </a:solidFill>
                <a:latin typeface="Arial MT"/>
              </a:rPr>
              <a:t> </a:t>
            </a:r>
            <a:r>
              <a:rPr lang="en-US" sz="2100" b="0" strike="noStrike" spc="-1">
                <a:solidFill>
                  <a:srgbClr val="000000"/>
                </a:solidFill>
                <a:latin typeface="Arial MT"/>
              </a:rPr>
              <a:t>file</a:t>
            </a:r>
            <a:r>
              <a:rPr lang="en-US" sz="2100" b="0" strike="noStrike" spc="-15">
                <a:solidFill>
                  <a:srgbClr val="000000"/>
                </a:solidFill>
                <a:latin typeface="Arial MT"/>
              </a:rPr>
              <a:t> </a:t>
            </a:r>
            <a:r>
              <a:rPr lang="en-US" sz="2100" b="0" strike="noStrike" spc="-26">
                <a:solidFill>
                  <a:srgbClr val="000000"/>
                </a:solidFill>
                <a:latin typeface="Arial MT"/>
              </a:rPr>
              <a:t>src</a:t>
            </a:r>
            <a:endParaRPr lang="en-US" sz="2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object 6"/>
          <p:cNvSpPr/>
          <p:nvPr/>
        </p:nvSpPr>
        <p:spPr>
          <a:xfrm>
            <a:off x="5385600" y="6827760"/>
            <a:ext cx="3219840" cy="1372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969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551"/>
              </a:spcBef>
            </a:pPr>
            <a:r>
              <a:rPr lang="en-US" sz="2100" b="1" strike="noStrike" spc="-1">
                <a:solidFill>
                  <a:srgbClr val="C71647"/>
                </a:solidFill>
                <a:latin typeface="Arial"/>
              </a:rPr>
              <a:t>Текущая</a:t>
            </a:r>
            <a:r>
              <a:rPr lang="en-US" sz="2100" b="1" strike="noStrike" spc="-32">
                <a:solidFill>
                  <a:srgbClr val="C71647"/>
                </a:solidFill>
                <a:latin typeface="Arial"/>
              </a:rPr>
              <a:t> </a:t>
            </a:r>
            <a:r>
              <a:rPr lang="en-US" sz="2100" b="1" strike="noStrike" spc="-1">
                <a:solidFill>
                  <a:srgbClr val="C71647"/>
                </a:solidFill>
                <a:latin typeface="Arial"/>
              </a:rPr>
              <a:t>версия</a:t>
            </a:r>
            <a:r>
              <a:rPr lang="en-US" sz="2100" b="1" strike="noStrike" spc="-46">
                <a:solidFill>
                  <a:srgbClr val="C71647"/>
                </a:solidFill>
                <a:latin typeface="Arial"/>
              </a:rPr>
              <a:t> </a:t>
            </a:r>
            <a:r>
              <a:rPr lang="en-US" sz="2100" b="1" strike="noStrike" spc="-21">
                <a:solidFill>
                  <a:srgbClr val="C71647"/>
                </a:solidFill>
                <a:latin typeface="Arial"/>
              </a:rPr>
              <a:t>кода</a:t>
            </a:r>
            <a:endParaRPr lang="en-US" sz="21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0000"/>
              </a:lnSpc>
              <a:spcBef>
                <a:spcPts val="1199"/>
              </a:spcBef>
            </a:pPr>
            <a:r>
              <a:rPr lang="en-US" sz="2100" b="0" strike="noStrike" spc="-1">
                <a:solidFill>
                  <a:srgbClr val="000000"/>
                </a:solidFill>
                <a:latin typeface="Arial MT"/>
              </a:rPr>
              <a:t>Added</a:t>
            </a:r>
            <a:r>
              <a:rPr lang="en-US" sz="2100" b="0" strike="noStrike" spc="-35">
                <a:solidFill>
                  <a:srgbClr val="000000"/>
                </a:solidFill>
                <a:latin typeface="Arial MT"/>
              </a:rPr>
              <a:t> </a:t>
            </a:r>
            <a:r>
              <a:rPr lang="en-US" sz="2100" b="0" strike="noStrike" spc="-1">
                <a:solidFill>
                  <a:srgbClr val="000000"/>
                </a:solidFill>
                <a:latin typeface="Arial MT"/>
              </a:rPr>
              <a:t>Yandex</a:t>
            </a:r>
            <a:r>
              <a:rPr lang="en-US" sz="2100" b="0" strike="noStrike" spc="-35">
                <a:solidFill>
                  <a:srgbClr val="000000"/>
                </a:solidFill>
                <a:latin typeface="Arial MT"/>
              </a:rPr>
              <a:t> </a:t>
            </a:r>
            <a:r>
              <a:rPr lang="en-US" sz="2100" b="0" strike="noStrike" spc="-1">
                <a:solidFill>
                  <a:srgbClr val="000000"/>
                </a:solidFill>
                <a:latin typeface="Arial MT"/>
              </a:rPr>
              <a:t>and</a:t>
            </a:r>
            <a:r>
              <a:rPr lang="en-US" sz="2100" b="0" strike="noStrike" spc="-35">
                <a:solidFill>
                  <a:srgbClr val="000000"/>
                </a:solidFill>
                <a:latin typeface="Arial MT"/>
              </a:rPr>
              <a:t> </a:t>
            </a:r>
            <a:r>
              <a:rPr lang="en-US" sz="2100" b="0" strike="noStrike" spc="-12">
                <a:solidFill>
                  <a:srgbClr val="000000"/>
                </a:solidFill>
                <a:latin typeface="Arial MT"/>
              </a:rPr>
              <a:t>Google counters</a:t>
            </a:r>
            <a:endParaRPr lang="en-US" sz="21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title"/>
          </p:nvPr>
        </p:nvSpPr>
        <p:spPr>
          <a:xfrm>
            <a:off x="589320" y="1702440"/>
            <a:ext cx="5828760" cy="1833840"/>
          </a:xfrm>
          <a:prstGeom prst="rect">
            <a:avLst/>
          </a:prstGeom>
          <a:noFill/>
          <a:ln w="0">
            <a:noFill/>
          </a:ln>
        </p:spPr>
        <p:txBody>
          <a:bodyPr lIns="0" tIns="116280" rIns="0" bIns="0" anchor="t">
            <a:noAutofit/>
          </a:bodyPr>
          <a:lstStyle/>
          <a:p>
            <a:pPr marL="12600" indent="0">
              <a:lnSpc>
                <a:spcPts val="6480"/>
              </a:lnSpc>
              <a:spcBef>
                <a:spcPts val="916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Отмена</a:t>
            </a:r>
            <a:r>
              <a:rPr lang="en-US" sz="6000" b="1" strike="noStrike" spc="-41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(сброс) коммитов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754" name="object 1262"/>
          <p:cNvGraphicFramePr/>
          <p:nvPr>
            <p:extLst>
              <p:ext uri="{D42A27DB-BD31-4B8C-83A1-F6EECF244321}">
                <p14:modId xmlns:p14="http://schemas.microsoft.com/office/powerpoint/2010/main" val="2052961494"/>
              </p:ext>
            </p:extLst>
          </p:nvPr>
        </p:nvGraphicFramePr>
        <p:xfrm>
          <a:off x="607319" y="4484520"/>
          <a:ext cx="8128363" cy="3260160"/>
        </p:xfrm>
        <a:graphic>
          <a:graphicData uri="http://schemas.openxmlformats.org/drawingml/2006/table">
            <a:tbl>
              <a:tblPr/>
              <a:tblGrid>
                <a:gridCol w="1050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7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8000">
                <a:tc>
                  <a:txBody>
                    <a:bodyPr/>
                    <a:lstStyle/>
                    <a:p>
                      <a:pPr algn="ctr">
                        <a:lnSpc>
                          <a:spcPts val="2891"/>
                        </a:lnSpc>
                      </a:pPr>
                      <a:r>
                        <a:rPr lang="en-US" sz="2800" b="0" strike="noStrike" spc="-26" dirty="0" err="1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lang="en-US" sz="2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6200">
                        <a:lnSpc>
                          <a:spcPts val="2891"/>
                        </a:lnSpc>
                      </a:pPr>
                      <a:r>
                        <a:rPr lang="en-US" sz="2800" b="0" strike="noStrike" spc="-1">
                          <a:solidFill>
                            <a:schemeClr val="dk1"/>
                          </a:solidFill>
                          <a:latin typeface="Courier New"/>
                        </a:rPr>
                        <a:t>reset</a:t>
                      </a:r>
                      <a:r>
                        <a:rPr lang="en-US" sz="2800" b="0" strike="noStrike" spc="-41">
                          <a:solidFill>
                            <a:schemeClr val="dk1"/>
                          </a:solidFill>
                          <a:latin typeface="Courier New"/>
                        </a:rPr>
                        <a:t> </a:t>
                      </a:r>
                      <a:r>
                        <a:rPr lang="en-US" sz="2800" b="0" strike="noStrike" spc="-1">
                          <a:solidFill>
                            <a:schemeClr val="dk1"/>
                          </a:solidFill>
                          <a:latin typeface="Courier New"/>
                        </a:rPr>
                        <a:t>-</a:t>
                      </a:r>
                      <a:r>
                        <a:rPr lang="en-US" sz="2800" b="0" strike="noStrike" spc="-15">
                          <a:solidFill>
                            <a:schemeClr val="dk1"/>
                          </a:solidFill>
                          <a:latin typeface="Courier New"/>
                        </a:rPr>
                        <a:t>-</a:t>
                      </a:r>
                      <a:r>
                        <a:rPr lang="en-US" sz="2800" b="0" strike="noStrike" spc="-1">
                          <a:solidFill>
                            <a:schemeClr val="dk1"/>
                          </a:solidFill>
                          <a:latin typeface="Courier New"/>
                        </a:rPr>
                        <a:t>soft</a:t>
                      </a:r>
                      <a:r>
                        <a:rPr lang="en-US" sz="2800" b="0" strike="noStrike" spc="-26">
                          <a:solidFill>
                            <a:schemeClr val="dk1"/>
                          </a:solidFill>
                          <a:latin typeface="Courier New"/>
                        </a:rPr>
                        <a:t> </a:t>
                      </a:r>
                      <a:r>
                        <a:rPr lang="en-US" sz="2800" b="0" strike="noStrike" spc="-12">
                          <a:solidFill>
                            <a:schemeClr val="dk1"/>
                          </a:solidFill>
                          <a:latin typeface="Courier New"/>
                        </a:rPr>
                        <a:t>&lt;commit&gt;</a:t>
                      </a: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r>
                        <a:rPr lang="en-US" sz="2800" b="0" strike="noStrike" spc="-26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6200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r>
                        <a:rPr lang="en-US" sz="2800" b="0" strike="noStrike" spc="-1">
                          <a:solidFill>
                            <a:schemeClr val="dk1"/>
                          </a:solidFill>
                          <a:latin typeface="Courier New"/>
                        </a:rPr>
                        <a:t>reset</a:t>
                      </a:r>
                      <a:r>
                        <a:rPr lang="en-US" sz="2800" b="0" strike="noStrike" spc="-32">
                          <a:solidFill>
                            <a:schemeClr val="dk1"/>
                          </a:solidFill>
                          <a:latin typeface="Courier New"/>
                        </a:rPr>
                        <a:t> </a:t>
                      </a:r>
                      <a:r>
                        <a:rPr lang="en-US" sz="2800" b="0" strike="noStrike" spc="-1">
                          <a:solidFill>
                            <a:schemeClr val="dk1"/>
                          </a:solidFill>
                          <a:latin typeface="Courier New"/>
                        </a:rPr>
                        <a:t>-</a:t>
                      </a:r>
                      <a:r>
                        <a:rPr lang="en-US" sz="2800" b="0" strike="noStrike" spc="-15">
                          <a:solidFill>
                            <a:schemeClr val="dk1"/>
                          </a:solidFill>
                          <a:latin typeface="Courier New"/>
                        </a:rPr>
                        <a:t>-</a:t>
                      </a:r>
                      <a:r>
                        <a:rPr lang="en-US" sz="2800" b="0" strike="noStrike" spc="-1">
                          <a:solidFill>
                            <a:schemeClr val="dk1"/>
                          </a:solidFill>
                          <a:latin typeface="Courier New"/>
                        </a:rPr>
                        <a:t>mixed</a:t>
                      </a:r>
                      <a:r>
                        <a:rPr lang="en-US" sz="2800" b="0" strike="noStrike" spc="-26">
                          <a:solidFill>
                            <a:schemeClr val="dk1"/>
                          </a:solidFill>
                          <a:latin typeface="Courier New"/>
                        </a:rPr>
                        <a:t> </a:t>
                      </a:r>
                      <a:r>
                        <a:rPr lang="en-US" sz="2800" b="0" strike="noStrike" spc="-12">
                          <a:solidFill>
                            <a:schemeClr val="dk1"/>
                          </a:solidFill>
                          <a:latin typeface="Courier New"/>
                        </a:rPr>
                        <a:t>&lt;commit&gt;</a:t>
                      </a: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2800" b="0" strike="noStrike" spc="-26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548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2800" b="0" strike="noStrike" spc="-1">
                          <a:solidFill>
                            <a:schemeClr val="dk1"/>
                          </a:solidFill>
                          <a:latin typeface="Courier New"/>
                        </a:rPr>
                        <a:t>reset</a:t>
                      </a:r>
                      <a:r>
                        <a:rPr lang="en-US" sz="2800" b="0" strike="noStrike" spc="-41">
                          <a:solidFill>
                            <a:schemeClr val="dk1"/>
                          </a:solidFill>
                          <a:latin typeface="Courier New"/>
                        </a:rPr>
                        <a:t> </a:t>
                      </a:r>
                      <a:r>
                        <a:rPr lang="en-US" sz="2800" b="0" strike="noStrike" spc="-1">
                          <a:solidFill>
                            <a:schemeClr val="dk1"/>
                          </a:solidFill>
                          <a:latin typeface="Courier New"/>
                        </a:rPr>
                        <a:t>-</a:t>
                      </a:r>
                      <a:r>
                        <a:rPr lang="en-US" sz="2800" b="0" strike="noStrike" spc="-15">
                          <a:solidFill>
                            <a:schemeClr val="dk1"/>
                          </a:solidFill>
                          <a:latin typeface="Courier New"/>
                        </a:rPr>
                        <a:t>-</a:t>
                      </a:r>
                      <a:r>
                        <a:rPr lang="en-US" sz="2800" b="0" strike="noStrike" spc="-1">
                          <a:solidFill>
                            <a:schemeClr val="dk1"/>
                          </a:solidFill>
                          <a:latin typeface="Courier New"/>
                        </a:rPr>
                        <a:t>hard</a:t>
                      </a:r>
                      <a:r>
                        <a:rPr lang="en-US" sz="2800" b="0" strike="noStrike" spc="-26">
                          <a:solidFill>
                            <a:schemeClr val="dk1"/>
                          </a:solidFill>
                          <a:latin typeface="Courier New"/>
                        </a:rPr>
                        <a:t> </a:t>
                      </a:r>
                      <a:r>
                        <a:rPr lang="en-US" sz="2800" b="0" strike="noStrike" spc="-12">
                          <a:solidFill>
                            <a:schemeClr val="dk1"/>
                          </a:solidFill>
                          <a:latin typeface="Courier New"/>
                        </a:rPr>
                        <a:t>&lt;commit&gt;</a:t>
                      </a: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endParaRPr lang="en-US" sz="2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4760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endParaRPr lang="en-US" sz="2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4760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endParaRPr lang="en-US" sz="2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PlaceHolder 1"/>
          <p:cNvSpPr>
            <a:spLocks noGrp="1"/>
          </p:cNvSpPr>
          <p:nvPr>
            <p:ph type="title"/>
          </p:nvPr>
        </p:nvSpPr>
        <p:spPr>
          <a:xfrm>
            <a:off x="592200" y="2834280"/>
            <a:ext cx="7938720" cy="3097800"/>
          </a:xfrm>
          <a:prstGeom prst="rect">
            <a:avLst/>
          </a:prstGeom>
          <a:noFill/>
          <a:ln w="0">
            <a:noFill/>
          </a:ln>
        </p:spPr>
        <p:txBody>
          <a:bodyPr lIns="0" tIns="133200" rIns="0" bIns="0" anchor="t">
            <a:noAutofit/>
          </a:bodyPr>
          <a:lstStyle/>
          <a:p>
            <a:pPr marL="12600" indent="0">
              <a:lnSpc>
                <a:spcPts val="7781"/>
              </a:lnSpc>
              <a:spcBef>
                <a:spcPts val="1049"/>
              </a:spcBef>
              <a:buNone/>
              <a:tabLst>
                <a:tab pos="0" algn="l"/>
              </a:tabLst>
            </a:pPr>
            <a:r>
              <a:rPr lang="en-US" sz="7200" b="1" strike="noStrike" spc="-1">
                <a:solidFill>
                  <a:srgbClr val="C71547"/>
                </a:solidFill>
                <a:latin typeface="Arial"/>
              </a:rPr>
              <a:t>Отмена</a:t>
            </a:r>
            <a:r>
              <a:rPr lang="en-US" sz="7200" b="1" strike="noStrike" spc="-92">
                <a:solidFill>
                  <a:srgbClr val="C71547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71547"/>
                </a:solidFill>
                <a:latin typeface="Arial"/>
              </a:rPr>
              <a:t>слияний, переименование </a:t>
            </a:r>
            <a:r>
              <a:rPr lang="en-US" sz="7200" b="1" strike="noStrike" spc="-1">
                <a:solidFill>
                  <a:srgbClr val="C71547"/>
                </a:solidFill>
                <a:latin typeface="Arial"/>
              </a:rPr>
              <a:t>и</a:t>
            </a:r>
            <a:r>
              <a:rPr lang="en-US" sz="7200" b="1" strike="noStrike" spc="-92">
                <a:solidFill>
                  <a:srgbClr val="C71547"/>
                </a:solidFill>
                <a:latin typeface="Arial"/>
              </a:rPr>
              <a:t> </a:t>
            </a:r>
            <a:r>
              <a:rPr lang="en-US" sz="7200" b="1" strike="noStrike" spc="-1">
                <a:solidFill>
                  <a:srgbClr val="C71547"/>
                </a:solidFill>
                <a:latin typeface="Arial"/>
              </a:rPr>
              <a:t>удаление</a:t>
            </a:r>
            <a:r>
              <a:rPr lang="en-US" sz="7200" b="1" strike="noStrike" spc="-97">
                <a:solidFill>
                  <a:srgbClr val="C71547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71547"/>
                </a:solidFill>
                <a:latin typeface="Arial"/>
              </a:rPr>
              <a:t>веток</a:t>
            </a:r>
            <a:endParaRPr lang="en-US" sz="7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6" name="object 1264"/>
          <p:cNvPicPr/>
          <p:nvPr/>
        </p:nvPicPr>
        <p:blipFill>
          <a:blip r:embed="rId2"/>
          <a:stretch/>
        </p:blipFill>
        <p:spPr>
          <a:xfrm>
            <a:off x="5558040" y="114480"/>
            <a:ext cx="4726080" cy="10057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1"/>
          <p:cNvSpPr>
            <a:spLocks noGrp="1"/>
          </p:cNvSpPr>
          <p:nvPr>
            <p:ph/>
          </p:nvPr>
        </p:nvSpPr>
        <p:spPr>
          <a:xfrm>
            <a:off x="589320" y="1778040"/>
            <a:ext cx="5958720" cy="5981760"/>
          </a:xfrm>
          <a:prstGeom prst="rect">
            <a:avLst/>
          </a:prstGeom>
          <a:noFill/>
          <a:ln w="0">
            <a:noFill/>
          </a:ln>
        </p:spPr>
        <p:txBody>
          <a:bodyPr lIns="0" tIns="106200" rIns="0" bIns="0" anchor="t">
            <a:noAutofit/>
          </a:bodyPr>
          <a:lstStyle/>
          <a:p>
            <a:pPr marL="12600" indent="0" algn="just">
              <a:lnSpc>
                <a:spcPts val="5831"/>
              </a:lnSpc>
              <a:spcBef>
                <a:spcPts val="836"/>
              </a:spcBef>
              <a:buNone/>
              <a:tabLst>
                <a:tab pos="0" algn="l"/>
              </a:tabLst>
            </a:pPr>
            <a:r>
              <a:rPr lang="en-US" sz="5400" b="1" strike="noStrike" spc="-1">
                <a:solidFill>
                  <a:srgbClr val="C81D4A"/>
                </a:solidFill>
                <a:latin typeface="Arial"/>
              </a:rPr>
              <a:t>Отмена</a:t>
            </a:r>
            <a:r>
              <a:rPr lang="en-US" sz="5400" b="1" strike="noStrike" spc="-157">
                <a:solidFill>
                  <a:srgbClr val="C81D4A"/>
                </a:solidFill>
                <a:latin typeface="Arial"/>
              </a:rPr>
              <a:t> </a:t>
            </a:r>
            <a:r>
              <a:rPr lang="en-US" sz="5400" b="1" strike="noStrike" spc="-12">
                <a:solidFill>
                  <a:srgbClr val="C81D4A"/>
                </a:solidFill>
                <a:latin typeface="Arial"/>
              </a:rPr>
              <a:t>слияний, переименование </a:t>
            </a:r>
            <a:r>
              <a:rPr lang="en-US" sz="5400" b="1" strike="noStrike" spc="-1">
                <a:solidFill>
                  <a:srgbClr val="C81D4A"/>
                </a:solidFill>
                <a:latin typeface="Arial"/>
              </a:rPr>
              <a:t>и</a:t>
            </a:r>
            <a:r>
              <a:rPr lang="en-US" sz="5400" b="1" strike="noStrike" spc="-60">
                <a:solidFill>
                  <a:srgbClr val="C81D4A"/>
                </a:solidFill>
                <a:latin typeface="Arial"/>
              </a:rPr>
              <a:t> </a:t>
            </a:r>
            <a:r>
              <a:rPr lang="en-US" sz="5400" b="1" strike="noStrike" spc="-1">
                <a:solidFill>
                  <a:srgbClr val="C81D4A"/>
                </a:solidFill>
                <a:latin typeface="Arial"/>
              </a:rPr>
              <a:t>удаление</a:t>
            </a:r>
            <a:r>
              <a:rPr lang="en-US" sz="5400" b="1" strike="noStrike" spc="-80">
                <a:solidFill>
                  <a:srgbClr val="C81D4A"/>
                </a:solidFill>
                <a:latin typeface="Arial"/>
              </a:rPr>
              <a:t> </a:t>
            </a:r>
            <a:r>
              <a:rPr lang="en-US" sz="5400" b="1" strike="noStrike" spc="-12">
                <a:solidFill>
                  <a:srgbClr val="C81D4A"/>
                </a:solidFill>
                <a:latin typeface="Arial"/>
              </a:rPr>
              <a:t>веток</a:t>
            </a:r>
            <a:endParaRPr lang="en-US" sz="54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758" name="object 1270"/>
          <p:cNvGraphicFramePr/>
          <p:nvPr>
            <p:extLst>
              <p:ext uri="{D42A27DB-BD31-4B8C-83A1-F6EECF244321}">
                <p14:modId xmlns:p14="http://schemas.microsoft.com/office/powerpoint/2010/main" val="687503197"/>
              </p:ext>
            </p:extLst>
          </p:nvPr>
        </p:nvGraphicFramePr>
        <p:xfrm>
          <a:off x="607679" y="5229360"/>
          <a:ext cx="8312033" cy="2545920"/>
        </p:xfrm>
        <a:graphic>
          <a:graphicData uri="http://schemas.openxmlformats.org/drawingml/2006/table">
            <a:tbl>
              <a:tblPr/>
              <a:tblGrid>
                <a:gridCol w="1153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2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6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8000">
                <a:tc>
                  <a:txBody>
                    <a:bodyPr/>
                    <a:lstStyle/>
                    <a:p>
                      <a:pPr algn="ctr">
                        <a:lnSpc>
                          <a:spcPts val="2891"/>
                        </a:lnSpc>
                      </a:pPr>
                      <a:r>
                        <a:rPr lang="en-US" sz="2800" b="0" strike="noStrike" spc="-26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6200">
                        <a:lnSpc>
                          <a:spcPts val="2891"/>
                        </a:lnSpc>
                      </a:pPr>
                      <a:r>
                        <a:rPr lang="en-US" sz="2800" b="0" strike="noStrike" spc="-12">
                          <a:solidFill>
                            <a:schemeClr val="dk1"/>
                          </a:solidFill>
                          <a:latin typeface="Courier New"/>
                        </a:rPr>
                        <a:t>reset</a:t>
                      </a: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891"/>
                        </a:lnSpc>
                      </a:pPr>
                      <a:r>
                        <a:rPr lang="en-US" sz="2800" b="0" strike="noStrike" spc="-1">
                          <a:solidFill>
                            <a:schemeClr val="dk1"/>
                          </a:solidFill>
                          <a:latin typeface="Courier New"/>
                        </a:rPr>
                        <a:t>-</a:t>
                      </a:r>
                      <a:r>
                        <a:rPr lang="en-US" sz="2800" b="0" strike="noStrike" spc="-15">
                          <a:solidFill>
                            <a:schemeClr val="dk1"/>
                          </a:solidFill>
                          <a:latin typeface="Courier New"/>
                        </a:rPr>
                        <a:t>-</a:t>
                      </a:r>
                      <a:r>
                        <a:rPr lang="en-US" sz="2800" b="0" strike="noStrike" spc="-1">
                          <a:solidFill>
                            <a:schemeClr val="dk1"/>
                          </a:solidFill>
                          <a:latin typeface="Courier New"/>
                        </a:rPr>
                        <a:t>merge</a:t>
                      </a:r>
                      <a:r>
                        <a:rPr lang="en-US" sz="2800" b="0" strike="noStrike" spc="-21">
                          <a:solidFill>
                            <a:schemeClr val="dk1"/>
                          </a:solidFill>
                          <a:latin typeface="Courier New"/>
                        </a:rPr>
                        <a:t> </a:t>
                      </a:r>
                      <a:r>
                        <a:rPr lang="en-US" sz="2800" b="0" strike="noStrike" spc="-12">
                          <a:solidFill>
                            <a:schemeClr val="dk1"/>
                          </a:solidFill>
                          <a:latin typeface="Courier New"/>
                        </a:rPr>
                        <a:t>&lt;commit&gt;</a:t>
                      </a: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r>
                        <a:rPr lang="en-US" sz="2800" b="0" strike="noStrike" spc="-26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5480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r>
                        <a:rPr lang="en-US" sz="2800" b="0" strike="noStrike" spc="-12">
                          <a:solidFill>
                            <a:schemeClr val="dk1"/>
                          </a:solidFill>
                          <a:latin typeface="Courier New"/>
                        </a:rPr>
                        <a:t>merge</a:t>
                      </a: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r>
                        <a:rPr lang="en-US" sz="2800" b="0" strike="noStrike" spc="-1">
                          <a:solidFill>
                            <a:schemeClr val="dk1"/>
                          </a:solidFill>
                          <a:latin typeface="Courier New"/>
                        </a:rPr>
                        <a:t>-</a:t>
                      </a:r>
                      <a:r>
                        <a:rPr lang="en-US" sz="2800" b="0" strike="noStrike" spc="-15">
                          <a:solidFill>
                            <a:schemeClr val="dk1"/>
                          </a:solidFill>
                          <a:latin typeface="Courier New"/>
                        </a:rPr>
                        <a:t>-</a:t>
                      </a:r>
                      <a:r>
                        <a:rPr lang="en-US" sz="2800" b="0" strike="noStrike" spc="-12">
                          <a:solidFill>
                            <a:schemeClr val="dk1"/>
                          </a:solidFill>
                          <a:latin typeface="Courier New"/>
                        </a:rPr>
                        <a:t>abort</a:t>
                      </a: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2800" b="0" strike="noStrike" spc="-26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548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2800" b="0" strike="noStrike" spc="-12">
                          <a:solidFill>
                            <a:schemeClr val="dk1"/>
                          </a:solidFill>
                          <a:latin typeface="Courier New"/>
                        </a:rPr>
                        <a:t>branch</a:t>
                      </a: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348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2800" b="0" strike="noStrike" spc="-15">
                          <a:solidFill>
                            <a:schemeClr val="dk1"/>
                          </a:solidFill>
                          <a:latin typeface="Courier New"/>
                        </a:rPr>
                        <a:t>-</a:t>
                      </a:r>
                      <a:r>
                        <a:rPr lang="en-US" sz="2800" b="0" strike="noStrike" spc="-52">
                          <a:solidFill>
                            <a:schemeClr val="dk1"/>
                          </a:solidFill>
                          <a:latin typeface="Courier New"/>
                        </a:rPr>
                        <a:t>m</a:t>
                      </a: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r>
                        <a:rPr lang="en-US" sz="2800" b="0" strike="noStrike" spc="-26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5480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r>
                        <a:rPr lang="en-US" sz="2800" b="0" strike="noStrike" spc="-12">
                          <a:solidFill>
                            <a:schemeClr val="dk1"/>
                          </a:solidFill>
                          <a:latin typeface="Courier New"/>
                        </a:rPr>
                        <a:t>branch</a:t>
                      </a:r>
                      <a:endParaRPr lang="en-US" sz="2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3480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r>
                        <a:rPr lang="en-US" sz="2800" b="0" strike="noStrike" spc="-15" dirty="0">
                          <a:solidFill>
                            <a:schemeClr val="dk1"/>
                          </a:solidFill>
                          <a:latin typeface="Courier New"/>
                        </a:rPr>
                        <a:t>-</a:t>
                      </a:r>
                      <a:r>
                        <a:rPr lang="en-US" sz="2800" b="0" strike="noStrike" spc="-1" dirty="0">
                          <a:solidFill>
                            <a:schemeClr val="dk1"/>
                          </a:solidFill>
                          <a:latin typeface="Courier New"/>
                        </a:rPr>
                        <a:t>d</a:t>
                      </a:r>
                      <a:r>
                        <a:rPr lang="en-US" sz="2800" b="0" strike="noStrike" spc="-12" dirty="0">
                          <a:solidFill>
                            <a:schemeClr val="dk1"/>
                          </a:solidFill>
                          <a:latin typeface="Courier New"/>
                        </a:rPr>
                        <a:t> &lt;branch&gt;</a:t>
                      </a:r>
                      <a:endParaRPr lang="en-US" sz="2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PlaceHolder 1"/>
          <p:cNvSpPr>
            <a:spLocks noGrp="1"/>
          </p:cNvSpPr>
          <p:nvPr>
            <p:ph type="title"/>
          </p:nvPr>
        </p:nvSpPr>
        <p:spPr>
          <a:xfrm>
            <a:off x="592200" y="2834280"/>
            <a:ext cx="5730840" cy="2110320"/>
          </a:xfrm>
          <a:prstGeom prst="rect">
            <a:avLst/>
          </a:prstGeom>
          <a:noFill/>
          <a:ln w="0">
            <a:noFill/>
          </a:ln>
        </p:spPr>
        <p:txBody>
          <a:bodyPr lIns="0" tIns="133920" rIns="0" bIns="0" anchor="t">
            <a:noAutofit/>
          </a:bodyPr>
          <a:lstStyle/>
          <a:p>
            <a:pPr marL="12600" indent="0">
              <a:lnSpc>
                <a:spcPts val="7781"/>
              </a:lnSpc>
              <a:spcBef>
                <a:spcPts val="1054"/>
              </a:spcBef>
              <a:buNone/>
              <a:tabLst>
                <a:tab pos="0" algn="l"/>
              </a:tabLst>
            </a:pPr>
            <a:r>
              <a:rPr lang="en-US" sz="7200" b="1" strike="noStrike" spc="-12">
                <a:solidFill>
                  <a:srgbClr val="C71547"/>
                </a:solidFill>
                <a:latin typeface="Arial"/>
              </a:rPr>
              <a:t>Правила </a:t>
            </a:r>
            <a:r>
              <a:rPr lang="en-US" sz="7200" b="1" strike="noStrike" spc="-1">
                <a:solidFill>
                  <a:srgbClr val="C71547"/>
                </a:solidFill>
                <a:latin typeface="Arial"/>
              </a:rPr>
              <a:t>работы</a:t>
            </a:r>
            <a:r>
              <a:rPr lang="en-US" sz="7200" b="1" strike="noStrike" spc="-160">
                <a:solidFill>
                  <a:srgbClr val="C71547"/>
                </a:solidFill>
                <a:latin typeface="Arial"/>
              </a:rPr>
              <a:t> </a:t>
            </a:r>
            <a:r>
              <a:rPr lang="en-US" sz="7200" b="1" strike="noStrike" spc="-1">
                <a:solidFill>
                  <a:srgbClr val="C71547"/>
                </a:solidFill>
                <a:latin typeface="Arial"/>
              </a:rPr>
              <a:t>с</a:t>
            </a:r>
            <a:r>
              <a:rPr lang="en-US" sz="7200" b="1" strike="noStrike" spc="-145">
                <a:solidFill>
                  <a:srgbClr val="C71547"/>
                </a:solidFill>
                <a:latin typeface="Arial"/>
              </a:rPr>
              <a:t> </a:t>
            </a:r>
            <a:r>
              <a:rPr lang="en-US" sz="7200" b="1" strike="noStrike" spc="-26">
                <a:solidFill>
                  <a:srgbClr val="C71547"/>
                </a:solidFill>
                <a:latin typeface="Arial"/>
              </a:rPr>
              <a:t>Git</a:t>
            </a:r>
            <a:endParaRPr lang="en-US" sz="7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0" name="object 1272"/>
          <p:cNvPicPr/>
          <p:nvPr/>
        </p:nvPicPr>
        <p:blipFill>
          <a:blip r:embed="rId2"/>
          <a:stretch/>
        </p:blipFill>
        <p:spPr>
          <a:xfrm>
            <a:off x="5558040" y="114480"/>
            <a:ext cx="4726080" cy="10057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object 1283"/>
          <p:cNvSpPr/>
          <p:nvPr/>
        </p:nvSpPr>
        <p:spPr>
          <a:xfrm>
            <a:off x="627480" y="3433320"/>
            <a:ext cx="6532200" cy="4937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400" b="1" strike="noStrike" spc="-21">
                <a:solidFill>
                  <a:srgbClr val="000000"/>
                </a:solidFill>
                <a:latin typeface="Arial"/>
              </a:rPr>
              <a:t>34-</a:t>
            </a:r>
            <a:r>
              <a:rPr lang="en-US" sz="2400" b="1" strike="noStrike" spc="-12">
                <a:solidFill>
                  <a:srgbClr val="000000"/>
                </a:solidFill>
                <a:latin typeface="Arial"/>
              </a:rPr>
              <a:t>auth-form-refactoring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244"/>
              </a:spcBef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15120">
              <a:lnSpc>
                <a:spcPct val="100000"/>
              </a:lnSpc>
            </a:pPr>
            <a:r>
              <a:rPr lang="en-US" sz="3600" b="1" strike="noStrike" spc="-26">
                <a:solidFill>
                  <a:srgbClr val="C81D4A"/>
                </a:solidFill>
                <a:latin typeface="Arial"/>
              </a:rPr>
              <a:t>01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 marL="15120">
              <a:lnSpc>
                <a:spcPct val="100000"/>
              </a:lnSpc>
              <a:spcBef>
                <a:spcPts val="1094"/>
              </a:spcBef>
            </a:pPr>
            <a:r>
              <a:rPr lang="en-US" sz="2000" b="0" strike="noStrike" spc="-131">
                <a:solidFill>
                  <a:srgbClr val="000000"/>
                </a:solidFill>
                <a:latin typeface="Verdana"/>
              </a:rPr>
              <a:t>Цифры,</a:t>
            </a:r>
            <a:r>
              <a:rPr lang="en-US" sz="2000" b="0" strike="noStrike" spc="-145">
                <a:solidFill>
                  <a:srgbClr val="000000"/>
                </a:solidFill>
                <a:latin typeface="Verdana"/>
              </a:rPr>
              <a:t> латинские</a:t>
            </a:r>
            <a:r>
              <a:rPr lang="en-US" sz="2000" b="0" strike="noStrike" spc="-137">
                <a:solidFill>
                  <a:srgbClr val="000000"/>
                </a:solidFill>
                <a:latin typeface="Verdana"/>
              </a:rPr>
              <a:t> </a:t>
            </a:r>
            <a:r>
              <a:rPr lang="en-US" sz="2000" b="0" strike="noStrike" spc="-185">
                <a:solidFill>
                  <a:srgbClr val="000000"/>
                </a:solidFill>
                <a:latin typeface="Verdana"/>
              </a:rPr>
              <a:t>буквы</a:t>
            </a:r>
            <a:r>
              <a:rPr lang="en-US" sz="2000" b="0" strike="noStrike" spc="-126">
                <a:solidFill>
                  <a:srgbClr val="000000"/>
                </a:solidFill>
                <a:latin typeface="Verdana"/>
              </a:rPr>
              <a:t> </a:t>
            </a:r>
            <a:r>
              <a:rPr lang="en-US" sz="2000" b="0" strike="noStrike" spc="-140">
                <a:solidFill>
                  <a:srgbClr val="000000"/>
                </a:solidFill>
                <a:latin typeface="Verdana"/>
              </a:rPr>
              <a:t>в</a:t>
            </a:r>
            <a:r>
              <a:rPr lang="en-US" sz="2000" b="0" strike="noStrike" spc="-120">
                <a:solidFill>
                  <a:srgbClr val="000000"/>
                </a:solidFill>
                <a:latin typeface="Verdana"/>
              </a:rPr>
              <a:t> </a:t>
            </a:r>
            <a:r>
              <a:rPr lang="en-US" sz="2000" b="0" strike="noStrike" spc="-160">
                <a:solidFill>
                  <a:srgbClr val="000000"/>
                </a:solidFill>
                <a:latin typeface="Verdana"/>
              </a:rPr>
              <a:t>нижнем</a:t>
            </a:r>
            <a:r>
              <a:rPr lang="en-US" sz="2000" b="0" strike="noStrike" spc="-137">
                <a:solidFill>
                  <a:srgbClr val="000000"/>
                </a:solidFill>
                <a:latin typeface="Verdana"/>
              </a:rPr>
              <a:t> </a:t>
            </a:r>
            <a:r>
              <a:rPr lang="en-US" sz="2000" b="0" strike="noStrike" spc="-131">
                <a:solidFill>
                  <a:srgbClr val="000000"/>
                </a:solidFill>
                <a:latin typeface="Verdana"/>
              </a:rPr>
              <a:t>регистре</a:t>
            </a:r>
            <a:r>
              <a:rPr lang="en-US" sz="2000" b="0" strike="noStrike" spc="-157">
                <a:solidFill>
                  <a:srgbClr val="000000"/>
                </a:solidFill>
                <a:latin typeface="Verdana"/>
              </a:rPr>
              <a:t> </a:t>
            </a:r>
            <a:r>
              <a:rPr lang="en-US" sz="2000" b="0" strike="noStrike" spc="-177">
                <a:solidFill>
                  <a:srgbClr val="000000"/>
                </a:solidFill>
                <a:latin typeface="Verdana"/>
              </a:rPr>
              <a:t>и</a:t>
            </a:r>
            <a:r>
              <a:rPr lang="en-US" sz="2000" b="0" strike="noStrike" spc="-114">
                <a:solidFill>
                  <a:srgbClr val="000000"/>
                </a:solidFill>
                <a:latin typeface="Verdana"/>
              </a:rPr>
              <a:t> </a:t>
            </a:r>
            <a:r>
              <a:rPr lang="en-US" sz="2000" b="0" strike="noStrike" spc="-32">
                <a:solidFill>
                  <a:srgbClr val="000000"/>
                </a:solidFill>
                <a:latin typeface="Verdana"/>
              </a:rPr>
              <a:t>дефисы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5120">
              <a:lnSpc>
                <a:spcPct val="100000"/>
              </a:lnSpc>
              <a:spcBef>
                <a:spcPts val="1675"/>
              </a:spcBef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5120">
              <a:lnSpc>
                <a:spcPct val="100000"/>
              </a:lnSpc>
            </a:pPr>
            <a:r>
              <a:rPr lang="en-US" sz="3600" b="1" strike="noStrike" spc="-26">
                <a:solidFill>
                  <a:srgbClr val="C81D4A"/>
                </a:solidFill>
                <a:latin typeface="Arial"/>
              </a:rPr>
              <a:t>02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 marL="15120">
              <a:lnSpc>
                <a:spcPct val="100000"/>
              </a:lnSpc>
              <a:spcBef>
                <a:spcPts val="1191"/>
              </a:spcBef>
            </a:pPr>
            <a:r>
              <a:rPr lang="en-US" sz="2000" b="0" strike="noStrike" spc="-52">
                <a:solidFill>
                  <a:srgbClr val="000000"/>
                </a:solidFill>
                <a:latin typeface="Verdana"/>
              </a:rPr>
              <a:t>В</a:t>
            </a:r>
            <a:r>
              <a:rPr lang="en-US" sz="2000" b="0" strike="noStrike" spc="-140">
                <a:solidFill>
                  <a:srgbClr val="000000"/>
                </a:solidFill>
                <a:latin typeface="Verdana"/>
              </a:rPr>
              <a:t> </a:t>
            </a:r>
            <a:r>
              <a:rPr lang="en-US" sz="2000" b="0" strike="noStrike" spc="-126">
                <a:solidFill>
                  <a:srgbClr val="000000"/>
                </a:solidFill>
                <a:latin typeface="Verdana"/>
              </a:rPr>
              <a:t>начале</a:t>
            </a:r>
            <a:r>
              <a:rPr lang="en-US" sz="2000" b="0" strike="noStrike" spc="-160">
                <a:solidFill>
                  <a:srgbClr val="000000"/>
                </a:solidFill>
                <a:latin typeface="Verdana"/>
              </a:rPr>
              <a:t> </a:t>
            </a:r>
            <a:r>
              <a:rPr lang="en-US" sz="2000" b="0" strike="noStrike" spc="-1">
                <a:solidFill>
                  <a:srgbClr val="000000"/>
                </a:solidFill>
                <a:latin typeface="Arial MT"/>
              </a:rPr>
              <a:t>—</a:t>
            </a:r>
            <a:r>
              <a:rPr lang="en-US" sz="2000" b="0" strike="noStrike" spc="15">
                <a:solidFill>
                  <a:srgbClr val="000000"/>
                </a:solidFill>
                <a:latin typeface="Arial MT"/>
              </a:rPr>
              <a:t> </a:t>
            </a:r>
            <a:r>
              <a:rPr lang="en-US" sz="2000" b="0" strike="noStrike" spc="-114">
                <a:solidFill>
                  <a:srgbClr val="000000"/>
                </a:solidFill>
                <a:latin typeface="Verdana"/>
              </a:rPr>
              <a:t>номер</a:t>
            </a:r>
            <a:r>
              <a:rPr lang="en-US" sz="2000" b="0" strike="noStrike" spc="-157">
                <a:solidFill>
                  <a:srgbClr val="000000"/>
                </a:solidFill>
                <a:latin typeface="Verdana"/>
              </a:rPr>
              <a:t> </a:t>
            </a:r>
            <a:r>
              <a:rPr lang="en-US" sz="2000" b="0" strike="noStrike" spc="-12">
                <a:solidFill>
                  <a:srgbClr val="000000"/>
                </a:solidFill>
                <a:latin typeface="Verdana"/>
              </a:rPr>
              <a:t>задачи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5120">
              <a:lnSpc>
                <a:spcPct val="100000"/>
              </a:lnSpc>
              <a:spcBef>
                <a:spcPts val="1661"/>
              </a:spcBef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5120">
              <a:lnSpc>
                <a:spcPct val="100000"/>
              </a:lnSpc>
            </a:pPr>
            <a:r>
              <a:rPr lang="en-US" sz="3600" b="1" strike="noStrike" spc="-26">
                <a:solidFill>
                  <a:srgbClr val="C81D4A"/>
                </a:solidFill>
                <a:latin typeface="Arial"/>
              </a:rPr>
              <a:t>03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 marL="15120">
              <a:lnSpc>
                <a:spcPct val="100000"/>
              </a:lnSpc>
              <a:spcBef>
                <a:spcPts val="1191"/>
              </a:spcBef>
            </a:pPr>
            <a:r>
              <a:rPr lang="en-US" sz="2000" b="0" strike="noStrike" spc="-131">
                <a:solidFill>
                  <a:srgbClr val="000000"/>
                </a:solidFill>
                <a:latin typeface="Verdana"/>
              </a:rPr>
              <a:t>Название,</a:t>
            </a:r>
            <a:r>
              <a:rPr lang="en-US" sz="2000" b="0" strike="noStrike" spc="-160">
                <a:solidFill>
                  <a:srgbClr val="000000"/>
                </a:solidFill>
                <a:latin typeface="Verdana"/>
              </a:rPr>
              <a:t> </a:t>
            </a:r>
            <a:r>
              <a:rPr lang="en-US" sz="2000" b="0" strike="noStrike" spc="-131">
                <a:solidFill>
                  <a:srgbClr val="000000"/>
                </a:solidFill>
                <a:latin typeface="Verdana"/>
              </a:rPr>
              <a:t>отражающее</a:t>
            </a:r>
            <a:r>
              <a:rPr lang="en-US" sz="2000" b="0" strike="noStrike" spc="-137">
                <a:solidFill>
                  <a:srgbClr val="000000"/>
                </a:solidFill>
                <a:latin typeface="Verdana"/>
              </a:rPr>
              <a:t> </a:t>
            </a:r>
            <a:r>
              <a:rPr lang="en-US" sz="2000" b="0" strike="noStrike" spc="-120">
                <a:solidFill>
                  <a:srgbClr val="000000"/>
                </a:solidFill>
                <a:latin typeface="Verdana"/>
              </a:rPr>
              <a:t>суть </a:t>
            </a:r>
            <a:r>
              <a:rPr lang="en-US" sz="2000" b="0" strike="noStrike" spc="-111">
                <a:solidFill>
                  <a:srgbClr val="000000"/>
                </a:solidFill>
                <a:latin typeface="Verdana"/>
              </a:rPr>
              <a:t>решаемой</a:t>
            </a:r>
            <a:r>
              <a:rPr lang="en-US" sz="2000" b="0" strike="noStrike" spc="-160">
                <a:solidFill>
                  <a:srgbClr val="000000"/>
                </a:solidFill>
                <a:latin typeface="Verdana"/>
              </a:rPr>
              <a:t> </a:t>
            </a:r>
            <a:r>
              <a:rPr lang="en-US" sz="2000" b="0" strike="noStrike" spc="-140">
                <a:solidFill>
                  <a:srgbClr val="000000"/>
                </a:solidFill>
                <a:latin typeface="Verdana"/>
              </a:rPr>
              <a:t>в</a:t>
            </a:r>
            <a:r>
              <a:rPr lang="en-US" sz="2000" b="0" strike="noStrike" spc="-114">
                <a:solidFill>
                  <a:srgbClr val="000000"/>
                </a:solidFill>
                <a:latin typeface="Verdana"/>
              </a:rPr>
              <a:t> </a:t>
            </a:r>
            <a:r>
              <a:rPr lang="en-US" sz="2000" b="0" strike="noStrike" spc="-145">
                <a:solidFill>
                  <a:srgbClr val="000000"/>
                </a:solidFill>
                <a:latin typeface="Verdana"/>
              </a:rPr>
              <a:t>ветке</a:t>
            </a:r>
            <a:r>
              <a:rPr lang="en-US" sz="2000" b="0" strike="noStrike" spc="-126">
                <a:solidFill>
                  <a:srgbClr val="000000"/>
                </a:solidFill>
                <a:latin typeface="Verdana"/>
              </a:rPr>
              <a:t> </a:t>
            </a:r>
            <a:r>
              <a:rPr lang="en-US" sz="2000" b="0" strike="noStrike" spc="-46">
                <a:solidFill>
                  <a:srgbClr val="000000"/>
                </a:solidFill>
                <a:latin typeface="Verdana"/>
              </a:rPr>
              <a:t>задачи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2" name="PlaceHolder 1"/>
          <p:cNvSpPr>
            <a:spLocks noGrp="1"/>
          </p:cNvSpPr>
          <p:nvPr>
            <p:ph type="title"/>
          </p:nvPr>
        </p:nvSpPr>
        <p:spPr>
          <a:xfrm>
            <a:off x="589320" y="1702440"/>
            <a:ext cx="827064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Именование</a:t>
            </a:r>
            <a:r>
              <a:rPr lang="en-US" sz="6000" b="1" strike="noStrike" spc="-151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веток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PlaceHolder 1"/>
          <p:cNvSpPr>
            <a:spLocks noGrp="1"/>
          </p:cNvSpPr>
          <p:nvPr>
            <p:ph type="title"/>
          </p:nvPr>
        </p:nvSpPr>
        <p:spPr>
          <a:xfrm>
            <a:off x="589320" y="1702440"/>
            <a:ext cx="827064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Именование</a:t>
            </a:r>
            <a:r>
              <a:rPr lang="en-US" sz="6000" b="1" strike="noStrike" spc="-151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веток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4" name="object 1294"/>
          <p:cNvSpPr/>
          <p:nvPr/>
        </p:nvSpPr>
        <p:spPr>
          <a:xfrm>
            <a:off x="589320" y="3433320"/>
            <a:ext cx="8939993" cy="207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Arial"/>
              </a:rPr>
              <a:t>master</a:t>
            </a:r>
            <a:r>
              <a:rPr lang="en-US" sz="2400" b="1" strike="noStrike" spc="-46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1" strike="noStrike" spc="-1" dirty="0">
                <a:solidFill>
                  <a:srgbClr val="000000"/>
                </a:solidFill>
                <a:latin typeface="Arial"/>
              </a:rPr>
              <a:t>/</a:t>
            </a:r>
            <a:r>
              <a:rPr lang="en-US" sz="2400" b="1" strike="noStrike" spc="-52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1" strike="noStrike" spc="-21" dirty="0">
                <a:solidFill>
                  <a:srgbClr val="000000"/>
                </a:solidFill>
                <a:latin typeface="Arial"/>
              </a:rPr>
              <a:t>main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516"/>
              </a:spcBef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4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Arial"/>
              </a:rPr>
              <a:t>dev</a:t>
            </a:r>
            <a:r>
              <a:rPr lang="en-US" sz="2400" b="1" strike="noStrike" spc="-2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1" strike="noStrike" spc="-1" dirty="0">
                <a:solidFill>
                  <a:srgbClr val="000000"/>
                </a:solidFill>
                <a:latin typeface="Arial"/>
              </a:rPr>
              <a:t>/</a:t>
            </a:r>
            <a:r>
              <a:rPr lang="en-US" sz="2400" b="1" strike="noStrike" spc="-35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Arial"/>
              </a:rPr>
              <a:t>devel</a:t>
            </a:r>
            <a:r>
              <a:rPr lang="en-US" sz="2400" b="1" strike="noStrike" spc="-12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1" strike="noStrike" spc="-1" dirty="0">
                <a:solidFill>
                  <a:srgbClr val="000000"/>
                </a:solidFill>
                <a:latin typeface="Arial"/>
              </a:rPr>
              <a:t>/</a:t>
            </a:r>
            <a:r>
              <a:rPr lang="en-US" sz="2400" b="1" strike="noStrike" spc="-26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1" strike="noStrike" spc="-12" dirty="0">
                <a:solidFill>
                  <a:srgbClr val="000000"/>
                </a:solidFill>
                <a:latin typeface="Arial"/>
              </a:rPr>
              <a:t>develop </a:t>
            </a:r>
            <a:r>
              <a:rPr lang="en-US" sz="2400" b="1" strike="noStrike" spc="-1" dirty="0">
                <a:solidFill>
                  <a:srgbClr val="000000"/>
                </a:solidFill>
                <a:latin typeface="Arial"/>
              </a:rPr>
              <a:t>test</a:t>
            </a:r>
            <a:r>
              <a:rPr lang="en-US" sz="2400" b="1" strike="noStrike" spc="-35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1" strike="noStrike" spc="-1" dirty="0">
                <a:solidFill>
                  <a:srgbClr val="000000"/>
                </a:solidFill>
                <a:latin typeface="Arial"/>
              </a:rPr>
              <a:t>/</a:t>
            </a:r>
            <a:r>
              <a:rPr lang="en-US" sz="2400" b="1" strike="noStrike" spc="-32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1" strike="noStrike" spc="-12" dirty="0">
                <a:solidFill>
                  <a:srgbClr val="000000"/>
                </a:solidFill>
                <a:latin typeface="Arial"/>
              </a:rPr>
              <a:t>staging </a:t>
            </a:r>
            <a:r>
              <a:rPr lang="en-US" sz="2400" b="1" strike="noStrike" spc="-12" dirty="0" smtClean="0">
                <a:solidFill>
                  <a:srgbClr val="000000"/>
                </a:solidFill>
                <a:latin typeface="Arial"/>
              </a:rPr>
              <a:t>production</a:t>
            </a:r>
          </a:p>
          <a:p>
            <a:pPr marL="12600">
              <a:lnSpc>
                <a:spcPct val="114000"/>
              </a:lnSpc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94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Arial"/>
              </a:rPr>
              <a:t>fixes</a:t>
            </a:r>
            <a:r>
              <a:rPr lang="en-US" sz="2400" b="1" strike="noStrike" spc="-32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1" strike="noStrike" spc="-1" dirty="0">
                <a:solidFill>
                  <a:srgbClr val="000000"/>
                </a:solidFill>
                <a:latin typeface="Arial"/>
              </a:rPr>
              <a:t>/</a:t>
            </a:r>
            <a:r>
              <a:rPr lang="en-US" sz="2400" b="1" strike="noStrike" spc="-26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1" strike="noStrike" spc="-12" dirty="0">
                <a:solidFill>
                  <a:srgbClr val="000000"/>
                </a:solidFill>
                <a:latin typeface="Arial"/>
              </a:rPr>
              <a:t>hot-</a:t>
            </a:r>
            <a:r>
              <a:rPr lang="en-US" sz="2400" b="1" strike="noStrike" spc="-1" dirty="0">
                <a:solidFill>
                  <a:srgbClr val="000000"/>
                </a:solidFill>
                <a:latin typeface="Arial"/>
              </a:rPr>
              <a:t>fixes</a:t>
            </a:r>
            <a:r>
              <a:rPr lang="en-US" sz="2400" b="1" strike="noStrike" spc="-46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1" strike="noStrike" spc="-1" dirty="0">
                <a:solidFill>
                  <a:srgbClr val="000000"/>
                </a:solidFill>
                <a:latin typeface="Arial"/>
              </a:rPr>
              <a:t>/</a:t>
            </a:r>
            <a:r>
              <a:rPr lang="en-US" sz="2400" b="1" strike="noStrike" spc="-26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1" strike="noStrike" spc="-12" dirty="0">
                <a:solidFill>
                  <a:srgbClr val="000000"/>
                </a:solidFill>
                <a:latin typeface="Arial"/>
              </a:rPr>
              <a:t>hotfixes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object 1303"/>
          <p:cNvSpPr/>
          <p:nvPr/>
        </p:nvSpPr>
        <p:spPr>
          <a:xfrm>
            <a:off x="630360" y="2900520"/>
            <a:ext cx="3333600" cy="2934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200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2520"/>
              </a:spcBef>
            </a:pPr>
            <a:r>
              <a:rPr lang="en-US" sz="4200" b="1" strike="noStrike" spc="-26">
                <a:solidFill>
                  <a:srgbClr val="C81D4A"/>
                </a:solidFill>
                <a:latin typeface="Arial"/>
              </a:rPr>
              <a:t>01</a:t>
            </a:r>
            <a:endParaRPr lang="en-US" sz="42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59"/>
              </a:spcBef>
            </a:pPr>
            <a:r>
              <a:rPr lang="en-US" sz="2000" b="0" strike="noStrike" spc="-120">
                <a:solidFill>
                  <a:srgbClr val="000000"/>
                </a:solidFill>
                <a:latin typeface="Verdana"/>
              </a:rPr>
              <a:t>Именование</a:t>
            </a:r>
            <a:r>
              <a:rPr lang="en-US" sz="2000" b="0" strike="noStrike" spc="-106">
                <a:solidFill>
                  <a:srgbClr val="000000"/>
                </a:solidFill>
                <a:latin typeface="Verdana"/>
              </a:rPr>
              <a:t> </a:t>
            </a:r>
            <a:r>
              <a:rPr lang="en-US" sz="2000" b="0" strike="noStrike" spc="-21">
                <a:solidFill>
                  <a:srgbClr val="000000"/>
                </a:solidFill>
                <a:latin typeface="Verdana"/>
              </a:rPr>
              <a:t>веток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884"/>
              </a:spcBef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4200" b="1" strike="noStrike" spc="-26">
                <a:solidFill>
                  <a:srgbClr val="C81D4A"/>
                </a:solidFill>
                <a:latin typeface="Arial"/>
              </a:rPr>
              <a:t>02</a:t>
            </a:r>
            <a:endParaRPr lang="en-US" sz="42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261"/>
              </a:spcBef>
            </a:pPr>
            <a:r>
              <a:rPr lang="en-US" sz="2000" b="0" strike="noStrike" spc="-100">
                <a:solidFill>
                  <a:srgbClr val="000000"/>
                </a:solidFill>
                <a:latin typeface="Verdana"/>
              </a:rPr>
              <a:t>Что</a:t>
            </a:r>
            <a:r>
              <a:rPr lang="en-US" sz="2000" b="0" strike="noStrike" spc="-137">
                <a:solidFill>
                  <a:srgbClr val="000000"/>
                </a:solidFill>
                <a:latin typeface="Verdana"/>
              </a:rPr>
              <a:t> </a:t>
            </a:r>
            <a:r>
              <a:rPr lang="en-US" sz="2000" b="0" strike="noStrike" spc="-151">
                <a:solidFill>
                  <a:srgbClr val="000000"/>
                </a:solidFill>
                <a:latin typeface="Verdana"/>
              </a:rPr>
              <a:t>должно</a:t>
            </a:r>
            <a:r>
              <a:rPr lang="en-US" sz="2000" b="0" strike="noStrike" spc="-157">
                <a:solidFill>
                  <a:srgbClr val="000000"/>
                </a:solidFill>
                <a:latin typeface="Verdana"/>
              </a:rPr>
              <a:t> </a:t>
            </a:r>
            <a:r>
              <a:rPr lang="en-US" sz="2000" b="0" strike="noStrike" spc="-111">
                <a:solidFill>
                  <a:srgbClr val="000000"/>
                </a:solidFill>
                <a:latin typeface="Verdana"/>
              </a:rPr>
              <a:t>быть</a:t>
            </a:r>
            <a:r>
              <a:rPr lang="en-US" sz="2000" b="0" strike="noStrike" spc="-145">
                <a:solidFill>
                  <a:srgbClr val="000000"/>
                </a:solidFill>
                <a:latin typeface="Verdana"/>
              </a:rPr>
              <a:t> </a:t>
            </a:r>
            <a:r>
              <a:rPr lang="en-US" sz="2000" b="0" strike="noStrike" spc="-140">
                <a:solidFill>
                  <a:srgbClr val="000000"/>
                </a:solidFill>
                <a:latin typeface="Verdana"/>
              </a:rPr>
              <a:t>в</a:t>
            </a:r>
            <a:r>
              <a:rPr lang="en-US" sz="2000" b="0" strike="noStrike" spc="-126">
                <a:solidFill>
                  <a:srgbClr val="000000"/>
                </a:solidFill>
                <a:latin typeface="Verdana"/>
              </a:rPr>
              <a:t> </a:t>
            </a:r>
            <a:r>
              <a:rPr lang="en-US" sz="2000" b="0" strike="noStrike" spc="-80">
                <a:solidFill>
                  <a:srgbClr val="000000"/>
                </a:solidFill>
                <a:latin typeface="Verdana"/>
              </a:rPr>
              <a:t>коммите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6" name="PlaceHolder 1"/>
          <p:cNvSpPr>
            <a:spLocks noGrp="1"/>
          </p:cNvSpPr>
          <p:nvPr>
            <p:ph type="title"/>
          </p:nvPr>
        </p:nvSpPr>
        <p:spPr>
          <a:xfrm>
            <a:off x="589320" y="1702440"/>
            <a:ext cx="9697680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" dirty="0" err="1">
                <a:solidFill>
                  <a:srgbClr val="C81D4A"/>
                </a:solidFill>
                <a:latin typeface="Arial"/>
              </a:rPr>
              <a:t>Правила</a:t>
            </a:r>
            <a:r>
              <a:rPr lang="en-US" sz="6000" b="1" strike="noStrike" spc="-46" dirty="0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" dirty="0" err="1">
                <a:solidFill>
                  <a:srgbClr val="C81D4A"/>
                </a:solidFill>
                <a:latin typeface="Arial"/>
              </a:rPr>
              <a:t>работы</a:t>
            </a:r>
            <a:r>
              <a:rPr lang="en-US" sz="6000" b="1" strike="noStrike" spc="-66" dirty="0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52" dirty="0">
                <a:solidFill>
                  <a:srgbClr val="C81D4A"/>
                </a:solidFill>
                <a:latin typeface="Arial"/>
              </a:rPr>
              <a:t>с</a:t>
            </a:r>
            <a:r>
              <a:rPr lang="en-US" sz="6000" b="1" strike="noStrike" spc="-1" dirty="0">
                <a:solidFill>
                  <a:srgbClr val="C81D4A"/>
                </a:solidFill>
                <a:latin typeface="Arial"/>
              </a:rPr>
              <a:t>	</a:t>
            </a:r>
            <a:r>
              <a:rPr lang="en-US" sz="6000" b="1" strike="noStrike" spc="-26" dirty="0" err="1">
                <a:solidFill>
                  <a:srgbClr val="C81D4A"/>
                </a:solidFill>
                <a:latin typeface="Arial"/>
              </a:rPr>
              <a:t>Git</a:t>
            </a:r>
            <a:endParaRPr lang="en-US" sz="6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7" name="object 24"/>
          <p:cNvSpPr/>
          <p:nvPr/>
        </p:nvSpPr>
        <p:spPr>
          <a:xfrm>
            <a:off x="630360" y="7095240"/>
            <a:ext cx="2064240" cy="70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6"/>
              </a:spcBef>
            </a:pPr>
            <a:r>
              <a:rPr lang="en-US" sz="2000" b="0" strike="noStrike" spc="-32">
                <a:solidFill>
                  <a:srgbClr val="000000"/>
                </a:solidFill>
                <a:latin typeface="Verdana"/>
              </a:rPr>
              <a:t>Реализованная </a:t>
            </a:r>
            <a:r>
              <a:rPr lang="en-US" sz="2000" b="0" strike="noStrike" spc="-120">
                <a:solidFill>
                  <a:srgbClr val="000000"/>
                </a:solidFill>
                <a:latin typeface="Verdana"/>
              </a:rPr>
              <a:t>задача</a:t>
            </a:r>
            <a:r>
              <a:rPr lang="en-US" sz="2000" b="0" strike="noStrike" spc="-165">
                <a:solidFill>
                  <a:srgbClr val="000000"/>
                </a:solidFill>
                <a:latin typeface="Verdana"/>
              </a:rPr>
              <a:t> </a:t>
            </a:r>
            <a:r>
              <a:rPr lang="en-US" sz="2000" b="0" strike="noStrike" spc="-145">
                <a:solidFill>
                  <a:srgbClr val="000000"/>
                </a:solidFill>
                <a:latin typeface="Verdana"/>
              </a:rPr>
              <a:t>или</a:t>
            </a:r>
            <a:r>
              <a:rPr lang="en-US" sz="2000" b="0" strike="noStrike" spc="-140">
                <a:solidFill>
                  <a:srgbClr val="000000"/>
                </a:solidFill>
                <a:latin typeface="Verdana"/>
              </a:rPr>
              <a:t> </a:t>
            </a:r>
            <a:r>
              <a:rPr lang="en-US" sz="2000" b="0" strike="noStrike" spc="-92">
                <a:solidFill>
                  <a:srgbClr val="000000"/>
                </a:solidFill>
                <a:latin typeface="Verdana"/>
              </a:rPr>
              <a:t>часть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8" name="object 25"/>
          <p:cNvSpPr/>
          <p:nvPr/>
        </p:nvSpPr>
        <p:spPr>
          <a:xfrm>
            <a:off x="3735360" y="7095240"/>
            <a:ext cx="2169720" cy="70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6"/>
              </a:spcBef>
            </a:pPr>
            <a:r>
              <a:rPr lang="en-US" sz="2000" b="0" strike="noStrike" spc="-92">
                <a:solidFill>
                  <a:srgbClr val="000000"/>
                </a:solidFill>
                <a:latin typeface="Verdana"/>
              </a:rPr>
              <a:t>Результат</a:t>
            </a:r>
            <a:r>
              <a:rPr lang="en-US" sz="2000" b="0" strike="noStrike" spc="-120">
                <a:solidFill>
                  <a:srgbClr val="000000"/>
                </a:solidFill>
                <a:latin typeface="Verdana"/>
              </a:rPr>
              <a:t> </a:t>
            </a:r>
            <a:r>
              <a:rPr lang="en-US" sz="2000" b="0" strike="noStrike" spc="-100">
                <a:solidFill>
                  <a:srgbClr val="000000"/>
                </a:solidFill>
                <a:latin typeface="Verdana"/>
              </a:rPr>
              <a:t>работы </a:t>
            </a:r>
            <a:r>
              <a:rPr lang="en-US" sz="2000" b="0" strike="noStrike" spc="-114">
                <a:solidFill>
                  <a:srgbClr val="000000"/>
                </a:solidFill>
                <a:latin typeface="Verdana"/>
              </a:rPr>
              <a:t>за</a:t>
            </a:r>
            <a:r>
              <a:rPr lang="en-US" sz="2000" b="0" strike="noStrike" spc="-165">
                <a:solidFill>
                  <a:srgbClr val="000000"/>
                </a:solidFill>
                <a:latin typeface="Verdana"/>
              </a:rPr>
              <a:t> </a:t>
            </a:r>
            <a:r>
              <a:rPr lang="en-US" sz="2000" b="0" strike="noStrike" spc="-12">
                <a:solidFill>
                  <a:srgbClr val="000000"/>
                </a:solidFill>
                <a:latin typeface="Verdana"/>
              </a:rPr>
              <a:t>период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69" name="object 26"/>
          <p:cNvGrpSpPr/>
          <p:nvPr/>
        </p:nvGrpSpPr>
        <p:grpSpPr>
          <a:xfrm>
            <a:off x="1635120" y="6036480"/>
            <a:ext cx="75600" cy="1017000"/>
            <a:chOff x="1635120" y="6036480"/>
            <a:chExt cx="75600" cy="1017000"/>
          </a:xfrm>
        </p:grpSpPr>
        <p:sp>
          <p:nvSpPr>
            <p:cNvPr id="770" name="object 27"/>
            <p:cNvSpPr/>
            <p:nvPr/>
          </p:nvSpPr>
          <p:spPr>
            <a:xfrm>
              <a:off x="1673280" y="6036480"/>
              <a:ext cx="360" cy="953640"/>
            </a:xfrm>
            <a:custGeom>
              <a:avLst/>
              <a:gdLst>
                <a:gd name="textAreaLeft" fmla="*/ 0 w 360"/>
                <a:gd name="textAreaRight" fmla="*/ 1440 w 360"/>
                <a:gd name="textAreaTop" fmla="*/ 0 h 953640"/>
                <a:gd name="textAreaBottom" fmla="*/ 954360 h 953640"/>
              </a:gdLst>
              <a:ahLst/>
              <a:cxnLst/>
              <a:rect l="textAreaLeft" t="textAreaTop" r="textAreaRight" b="textAreaBottom"/>
              <a:pathLst>
                <a:path h="954404">
                  <a:moveTo>
                    <a:pt x="0" y="954036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1" name="object 28"/>
            <p:cNvSpPr/>
            <p:nvPr/>
          </p:nvSpPr>
          <p:spPr>
            <a:xfrm>
              <a:off x="1635120" y="697788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772" name="object 29"/>
          <p:cNvGrpSpPr/>
          <p:nvPr/>
        </p:nvGrpSpPr>
        <p:grpSpPr>
          <a:xfrm>
            <a:off x="2196000" y="6036480"/>
            <a:ext cx="2665080" cy="1017000"/>
            <a:chOff x="2196000" y="6036480"/>
            <a:chExt cx="2665080" cy="1017000"/>
          </a:xfrm>
        </p:grpSpPr>
        <p:sp>
          <p:nvSpPr>
            <p:cNvPr id="773" name="object 30"/>
            <p:cNvSpPr/>
            <p:nvPr/>
          </p:nvSpPr>
          <p:spPr>
            <a:xfrm>
              <a:off x="2196000" y="6036480"/>
              <a:ext cx="2626920" cy="953640"/>
            </a:xfrm>
            <a:custGeom>
              <a:avLst/>
              <a:gdLst>
                <a:gd name="textAreaLeft" fmla="*/ 0 w 2626920"/>
                <a:gd name="textAreaRight" fmla="*/ 2627640 w 2626920"/>
                <a:gd name="textAreaTop" fmla="*/ 0 h 953640"/>
                <a:gd name="textAreaBottom" fmla="*/ 954360 h 953640"/>
              </a:gdLst>
              <a:ahLst/>
              <a:cxnLst/>
              <a:rect l="textAreaLeft" t="textAreaTop" r="textAreaRight" b="textAreaBottom"/>
              <a:pathLst>
                <a:path w="2627629" h="954404">
                  <a:moveTo>
                    <a:pt x="2627464" y="954036"/>
                  </a:moveTo>
                  <a:lnTo>
                    <a:pt x="2627464" y="508774"/>
                  </a:lnTo>
                  <a:lnTo>
                    <a:pt x="0" y="508774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4" name="object 31"/>
            <p:cNvSpPr/>
            <p:nvPr/>
          </p:nvSpPr>
          <p:spPr>
            <a:xfrm>
              <a:off x="4785480" y="697788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object 1313"/>
          <p:cNvSpPr/>
          <p:nvPr/>
        </p:nvSpPr>
        <p:spPr>
          <a:xfrm>
            <a:off x="630360" y="2900520"/>
            <a:ext cx="3333600" cy="445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200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2520"/>
              </a:spcBef>
            </a:pPr>
            <a:r>
              <a:rPr lang="en-US" sz="4200" b="1" strike="noStrike" spc="-26">
                <a:solidFill>
                  <a:srgbClr val="C81D4A"/>
                </a:solidFill>
                <a:latin typeface="Arial"/>
              </a:rPr>
              <a:t>01</a:t>
            </a:r>
            <a:endParaRPr lang="en-US" sz="42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59"/>
              </a:spcBef>
            </a:pPr>
            <a:r>
              <a:rPr lang="en-US" sz="2000" b="0" strike="noStrike" spc="-120">
                <a:solidFill>
                  <a:srgbClr val="000000"/>
                </a:solidFill>
                <a:latin typeface="Verdana"/>
              </a:rPr>
              <a:t>Именование</a:t>
            </a:r>
            <a:r>
              <a:rPr lang="en-US" sz="2000" b="0" strike="noStrike" spc="-106">
                <a:solidFill>
                  <a:srgbClr val="000000"/>
                </a:solidFill>
                <a:latin typeface="Verdana"/>
              </a:rPr>
              <a:t> </a:t>
            </a:r>
            <a:r>
              <a:rPr lang="en-US" sz="2000" b="0" strike="noStrike" spc="-21">
                <a:solidFill>
                  <a:srgbClr val="000000"/>
                </a:solidFill>
                <a:latin typeface="Verdana"/>
              </a:rPr>
              <a:t>веток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884"/>
              </a:spcBef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4200" b="1" strike="noStrike" spc="-26">
                <a:solidFill>
                  <a:srgbClr val="C81D4A"/>
                </a:solidFill>
                <a:latin typeface="Arial"/>
              </a:rPr>
              <a:t>02</a:t>
            </a:r>
            <a:endParaRPr lang="en-US" sz="42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261"/>
              </a:spcBef>
            </a:pPr>
            <a:r>
              <a:rPr lang="en-US" sz="2000" b="0" strike="noStrike" spc="-100">
                <a:solidFill>
                  <a:srgbClr val="000000"/>
                </a:solidFill>
                <a:latin typeface="Verdana"/>
              </a:rPr>
              <a:t>Что</a:t>
            </a:r>
            <a:r>
              <a:rPr lang="en-US" sz="2000" b="0" strike="noStrike" spc="-137">
                <a:solidFill>
                  <a:srgbClr val="000000"/>
                </a:solidFill>
                <a:latin typeface="Verdana"/>
              </a:rPr>
              <a:t> </a:t>
            </a:r>
            <a:r>
              <a:rPr lang="en-US" sz="2000" b="0" strike="noStrike" spc="-151">
                <a:solidFill>
                  <a:srgbClr val="000000"/>
                </a:solidFill>
                <a:latin typeface="Verdana"/>
              </a:rPr>
              <a:t>должно</a:t>
            </a:r>
            <a:r>
              <a:rPr lang="en-US" sz="2000" b="0" strike="noStrike" spc="-157">
                <a:solidFill>
                  <a:srgbClr val="000000"/>
                </a:solidFill>
                <a:latin typeface="Verdana"/>
              </a:rPr>
              <a:t> </a:t>
            </a:r>
            <a:r>
              <a:rPr lang="en-US" sz="2000" b="0" strike="noStrike" spc="-111">
                <a:solidFill>
                  <a:srgbClr val="000000"/>
                </a:solidFill>
                <a:latin typeface="Verdana"/>
              </a:rPr>
              <a:t>быть</a:t>
            </a:r>
            <a:r>
              <a:rPr lang="en-US" sz="2000" b="0" strike="noStrike" spc="-145">
                <a:solidFill>
                  <a:srgbClr val="000000"/>
                </a:solidFill>
                <a:latin typeface="Verdana"/>
              </a:rPr>
              <a:t> </a:t>
            </a:r>
            <a:r>
              <a:rPr lang="en-US" sz="2000" b="0" strike="noStrike" spc="-140">
                <a:solidFill>
                  <a:srgbClr val="000000"/>
                </a:solidFill>
                <a:latin typeface="Verdana"/>
              </a:rPr>
              <a:t>в</a:t>
            </a:r>
            <a:r>
              <a:rPr lang="en-US" sz="2000" b="0" strike="noStrike" spc="-126">
                <a:solidFill>
                  <a:srgbClr val="000000"/>
                </a:solidFill>
                <a:latin typeface="Verdana"/>
              </a:rPr>
              <a:t> </a:t>
            </a:r>
            <a:r>
              <a:rPr lang="en-US" sz="2000" b="0" strike="noStrike" spc="-80">
                <a:solidFill>
                  <a:srgbClr val="000000"/>
                </a:solidFill>
                <a:latin typeface="Verdana"/>
              </a:rPr>
              <a:t>коммите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69"/>
              </a:spcBef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4200" b="1" strike="noStrike" spc="-26">
                <a:solidFill>
                  <a:srgbClr val="C81D4A"/>
                </a:solidFill>
                <a:latin typeface="Arial"/>
              </a:rPr>
              <a:t>03</a:t>
            </a:r>
            <a:endParaRPr lang="en-US" sz="42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59"/>
              </a:spcBef>
            </a:pPr>
            <a:r>
              <a:rPr lang="en-US" sz="2000" b="0" strike="noStrike" spc="-126">
                <a:solidFill>
                  <a:srgbClr val="000000"/>
                </a:solidFill>
                <a:latin typeface="Verdana"/>
              </a:rPr>
              <a:t>Комментарии</a:t>
            </a:r>
            <a:r>
              <a:rPr lang="en-US" sz="2000" b="0" strike="noStrike" spc="-157">
                <a:solidFill>
                  <a:srgbClr val="000000"/>
                </a:solidFill>
                <a:latin typeface="Verdana"/>
              </a:rPr>
              <a:t> </a:t>
            </a:r>
            <a:r>
              <a:rPr lang="en-US" sz="2000" b="0" strike="noStrike" spc="-327">
                <a:solidFill>
                  <a:srgbClr val="000000"/>
                </a:solidFill>
                <a:latin typeface="Verdana"/>
              </a:rPr>
              <a:t>к</a:t>
            </a:r>
            <a:r>
              <a:rPr lang="en-US" sz="2000" b="0" strike="noStrike" spc="-106">
                <a:solidFill>
                  <a:srgbClr val="000000"/>
                </a:solidFill>
                <a:latin typeface="Verdana"/>
              </a:rPr>
              <a:t> </a:t>
            </a:r>
            <a:r>
              <a:rPr lang="en-US" sz="2000" b="0" strike="noStrike" spc="-12">
                <a:solidFill>
                  <a:srgbClr val="000000"/>
                </a:solidFill>
                <a:latin typeface="Verdana"/>
              </a:rPr>
              <a:t>коммитам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6" name="PlaceHolder 1"/>
          <p:cNvSpPr>
            <a:spLocks noGrp="1"/>
          </p:cNvSpPr>
          <p:nvPr>
            <p:ph type="title"/>
          </p:nvPr>
        </p:nvSpPr>
        <p:spPr>
          <a:xfrm>
            <a:off x="589319" y="1702440"/>
            <a:ext cx="9279299" cy="17301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" dirty="0" err="1">
                <a:solidFill>
                  <a:srgbClr val="C81D4A"/>
                </a:solidFill>
                <a:latin typeface="Arial"/>
              </a:rPr>
              <a:t>Правила</a:t>
            </a:r>
            <a:r>
              <a:rPr lang="en-US" sz="6000" b="1" strike="noStrike" spc="-46" dirty="0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" dirty="0" err="1">
                <a:solidFill>
                  <a:srgbClr val="C81D4A"/>
                </a:solidFill>
                <a:latin typeface="Arial"/>
              </a:rPr>
              <a:t>работы</a:t>
            </a:r>
            <a:r>
              <a:rPr lang="en-US" sz="6000" b="1" strike="noStrike" spc="-66" dirty="0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52" dirty="0">
                <a:solidFill>
                  <a:srgbClr val="C81D4A"/>
                </a:solidFill>
                <a:latin typeface="Arial"/>
              </a:rPr>
              <a:t>с</a:t>
            </a:r>
            <a:r>
              <a:rPr lang="en-US" sz="6000" b="1" strike="noStrike" spc="-1" dirty="0">
                <a:solidFill>
                  <a:srgbClr val="C81D4A"/>
                </a:solidFill>
                <a:latin typeface="Arial"/>
              </a:rPr>
              <a:t>	</a:t>
            </a:r>
            <a:r>
              <a:rPr lang="en-US" sz="6000" b="1" strike="noStrike" spc="-26" dirty="0" err="1">
                <a:solidFill>
                  <a:srgbClr val="C81D4A"/>
                </a:solidFill>
                <a:latin typeface="Arial"/>
              </a:rPr>
              <a:t>Git</a:t>
            </a:r>
            <a:endParaRPr lang="en-US" sz="6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object 1316"/>
          <p:cNvSpPr/>
          <p:nvPr/>
        </p:nvSpPr>
        <p:spPr>
          <a:xfrm>
            <a:off x="589320" y="1702440"/>
            <a:ext cx="5164920" cy="1761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16280" rIns="0" bIns="0" anchor="t">
            <a:spAutoFit/>
          </a:bodyPr>
          <a:lstStyle/>
          <a:p>
            <a:pPr marL="12600">
              <a:lnSpc>
                <a:spcPts val="6480"/>
              </a:lnSpc>
              <a:spcBef>
                <a:spcPts val="916"/>
              </a:spcBef>
            </a:pP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Комментарии </a:t>
            </a: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к</a:t>
            </a:r>
            <a:r>
              <a:rPr lang="en-US" sz="6000" b="1" strike="noStrike" spc="-7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коммитам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9" name="object 1317"/>
          <p:cNvSpPr/>
          <p:nvPr/>
        </p:nvSpPr>
        <p:spPr>
          <a:xfrm>
            <a:off x="627480" y="4132440"/>
            <a:ext cx="6018480" cy="166140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lang="en-US" sz="2400" b="1" strike="noStrike" spc="-1" dirty="0" err="1">
                <a:solidFill>
                  <a:srgbClr val="000000"/>
                </a:solidFill>
                <a:latin typeface="Arial"/>
              </a:rPr>
              <a:t>auth</a:t>
            </a:r>
            <a:r>
              <a:rPr lang="en-US" sz="2400" b="1" strike="noStrike" spc="-55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1" strike="noStrike" spc="-1" dirty="0">
                <a:solidFill>
                  <a:srgbClr val="000000"/>
                </a:solidFill>
                <a:latin typeface="Arial"/>
              </a:rPr>
              <a:t>form:</a:t>
            </a:r>
            <a:r>
              <a:rPr lang="en-US" sz="2400" b="1" strike="noStrike" spc="-46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1" strike="noStrike" spc="-1" dirty="0">
                <a:solidFill>
                  <a:srgbClr val="000000"/>
                </a:solidFill>
                <a:latin typeface="Arial"/>
              </a:rPr>
              <a:t>added</a:t>
            </a:r>
            <a:r>
              <a:rPr lang="en-US" sz="2400" b="1" strike="noStrike" spc="-4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1" strike="noStrike" spc="-1" dirty="0">
                <a:solidFill>
                  <a:srgbClr val="000000"/>
                </a:solidFill>
                <a:latin typeface="Arial"/>
              </a:rPr>
              <a:t>surname</a:t>
            </a:r>
            <a:r>
              <a:rPr lang="en-US" sz="2400" b="1" strike="noStrike" spc="-4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1" strike="noStrike" spc="-1" dirty="0">
                <a:solidFill>
                  <a:srgbClr val="000000"/>
                </a:solidFill>
                <a:latin typeface="Arial"/>
              </a:rPr>
              <a:t>and</a:t>
            </a:r>
            <a:r>
              <a:rPr lang="en-US" sz="2400" b="1" strike="noStrike" spc="-4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1" strike="noStrike" spc="-12" dirty="0">
                <a:solidFill>
                  <a:srgbClr val="000000"/>
                </a:solidFill>
                <a:latin typeface="Arial"/>
              </a:rPr>
              <a:t>birthday </a:t>
            </a:r>
            <a:r>
              <a:rPr lang="en-US" sz="2400" b="1" strike="noStrike" spc="-1" dirty="0">
                <a:solidFill>
                  <a:srgbClr val="000000"/>
                </a:solidFill>
                <a:latin typeface="Arial"/>
              </a:rPr>
              <a:t>fields,</a:t>
            </a:r>
            <a:r>
              <a:rPr lang="en-US" sz="2400" b="1" strike="noStrike" spc="-72" dirty="0">
                <a:solidFill>
                  <a:srgbClr val="000000"/>
                </a:solidFill>
                <a:latin typeface="Arial"/>
              </a:rPr>
              <a:t> </a:t>
            </a:r>
            <a:endParaRPr lang="en-US" sz="2400" b="1" strike="noStrike" spc="-72" dirty="0" smtClean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lang="en-US" sz="2400" b="1" strike="noStrike" spc="-1" dirty="0" smtClean="0">
                <a:solidFill>
                  <a:srgbClr val="000000"/>
                </a:solidFill>
                <a:latin typeface="Arial"/>
              </a:rPr>
              <a:t>implemented</a:t>
            </a:r>
            <a:r>
              <a:rPr lang="en-US" sz="2400" b="1" strike="noStrike" spc="-52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1" strike="noStrike" spc="-1" dirty="0">
                <a:solidFill>
                  <a:srgbClr val="000000"/>
                </a:solidFill>
                <a:latin typeface="Arial"/>
              </a:rPr>
              <a:t>file</a:t>
            </a:r>
            <a:r>
              <a:rPr lang="en-US" sz="2400" b="1" strike="noStrike" spc="-66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1" strike="noStrike" spc="-1" dirty="0">
                <a:solidFill>
                  <a:srgbClr val="000000"/>
                </a:solidFill>
                <a:latin typeface="Arial"/>
              </a:rPr>
              <a:t>format</a:t>
            </a:r>
            <a:r>
              <a:rPr lang="en-US" sz="2400" b="1" strike="noStrike" spc="-46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1" strike="noStrike" spc="-12" dirty="0">
                <a:solidFill>
                  <a:srgbClr val="000000"/>
                </a:solidFill>
                <a:latin typeface="Arial"/>
              </a:rPr>
              <a:t>validation, </a:t>
            </a:r>
            <a:endParaRPr lang="en-US" sz="2400" b="1" strike="noStrike" spc="-12" dirty="0" smtClean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lang="en-US" sz="2400" b="1" strike="noStrike" spc="-1" dirty="0" smtClean="0">
                <a:solidFill>
                  <a:srgbClr val="000000"/>
                </a:solidFill>
                <a:latin typeface="Arial"/>
              </a:rPr>
              <a:t>added</a:t>
            </a:r>
            <a:r>
              <a:rPr lang="en-US" sz="2400" b="1" strike="noStrike" spc="-35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1" strike="noStrike" spc="-1" dirty="0">
                <a:solidFill>
                  <a:srgbClr val="000000"/>
                </a:solidFill>
                <a:latin typeface="Arial"/>
              </a:rPr>
              <a:t>JS</a:t>
            </a:r>
            <a:r>
              <a:rPr lang="en-US" sz="2400" b="1" strike="noStrike" spc="-32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1" strike="noStrike" spc="-1" dirty="0">
                <a:solidFill>
                  <a:srgbClr val="000000"/>
                </a:solidFill>
                <a:latin typeface="Arial"/>
              </a:rPr>
              <a:t>error</a:t>
            </a:r>
            <a:r>
              <a:rPr lang="en-US" sz="2400" b="1" strike="noStrike" spc="-32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1" strike="noStrike" spc="-12" dirty="0">
                <a:solidFill>
                  <a:srgbClr val="000000"/>
                </a:solidFill>
                <a:latin typeface="Arial"/>
              </a:rPr>
              <a:t>messages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PlaceHolder 1"/>
          <p:cNvSpPr>
            <a:spLocks noGrp="1"/>
          </p:cNvSpPr>
          <p:nvPr>
            <p:ph/>
          </p:nvPr>
        </p:nvSpPr>
        <p:spPr>
          <a:xfrm>
            <a:off x="627480" y="4132440"/>
            <a:ext cx="6018480" cy="5888880"/>
          </a:xfrm>
          <a:prstGeom prst="rect">
            <a:avLst/>
          </a:prstGeom>
          <a:noFill/>
          <a:ln w="0">
            <a:noFill/>
          </a:ln>
        </p:spPr>
        <p:txBody>
          <a:bodyPr lIns="0" tIns="13320" rIns="0" bIns="0" anchor="t">
            <a:noAutofit/>
          </a:bodyPr>
          <a:lstStyle/>
          <a:p>
            <a:pPr marL="12600" indent="0">
              <a:lnSpc>
                <a:spcPct val="113000"/>
              </a:lnSpc>
              <a:spcBef>
                <a:spcPts val="105"/>
              </a:spcBef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chemeClr val="dk1"/>
                </a:solidFill>
                <a:latin typeface="Arial"/>
              </a:rPr>
              <a:t>auth</a:t>
            </a:r>
            <a:r>
              <a:rPr lang="en-US" sz="2400" b="1" strike="noStrike" spc="-55">
                <a:solidFill>
                  <a:schemeClr val="dk1"/>
                </a:solidFill>
                <a:latin typeface="Arial"/>
              </a:rPr>
              <a:t> </a:t>
            </a:r>
            <a:r>
              <a:rPr lang="en-US" sz="2400" b="1" strike="noStrike" spc="-1">
                <a:solidFill>
                  <a:schemeClr val="dk1"/>
                </a:solidFill>
                <a:latin typeface="Arial"/>
              </a:rPr>
              <a:t>form:</a:t>
            </a:r>
            <a:r>
              <a:rPr lang="en-US" sz="2400" b="1" strike="noStrike" spc="-46">
                <a:solidFill>
                  <a:schemeClr val="dk1"/>
                </a:solidFill>
                <a:latin typeface="Arial"/>
              </a:rPr>
              <a:t> </a:t>
            </a:r>
            <a:r>
              <a:rPr lang="en-US" sz="2400" b="1" strike="noStrike" spc="-1">
                <a:solidFill>
                  <a:schemeClr val="dk1"/>
                </a:solidFill>
                <a:latin typeface="Arial"/>
              </a:rPr>
              <a:t>added</a:t>
            </a:r>
            <a:r>
              <a:rPr lang="en-US" sz="2400" b="1" strike="noStrike" spc="-41">
                <a:solidFill>
                  <a:schemeClr val="dk1"/>
                </a:solidFill>
                <a:latin typeface="Arial"/>
              </a:rPr>
              <a:t> </a:t>
            </a:r>
            <a:r>
              <a:rPr lang="en-US" sz="2400" b="1" strike="noStrike" spc="-1">
                <a:solidFill>
                  <a:schemeClr val="dk1"/>
                </a:solidFill>
                <a:latin typeface="Arial"/>
              </a:rPr>
              <a:t>surname</a:t>
            </a:r>
            <a:r>
              <a:rPr lang="en-US" sz="2400" b="1" strike="noStrike" spc="-41">
                <a:solidFill>
                  <a:schemeClr val="dk1"/>
                </a:solidFill>
                <a:latin typeface="Arial"/>
              </a:rPr>
              <a:t> </a:t>
            </a:r>
            <a:r>
              <a:rPr lang="en-US" sz="2400" b="1" strike="noStrike" spc="-1">
                <a:solidFill>
                  <a:schemeClr val="dk1"/>
                </a:solidFill>
                <a:latin typeface="Arial"/>
              </a:rPr>
              <a:t>and</a:t>
            </a:r>
            <a:r>
              <a:rPr lang="en-US" sz="2400" b="1" strike="noStrike" spc="-41">
                <a:solidFill>
                  <a:schemeClr val="dk1"/>
                </a:solidFill>
                <a:latin typeface="Arial"/>
              </a:rPr>
              <a:t> </a:t>
            </a:r>
            <a:r>
              <a:rPr lang="en-US" sz="2400" b="1" strike="noStrike" spc="-12">
                <a:solidFill>
                  <a:schemeClr val="dk1"/>
                </a:solidFill>
                <a:latin typeface="Arial"/>
              </a:rPr>
              <a:t>birthday </a:t>
            </a:r>
            <a:r>
              <a:rPr lang="en-US" sz="2400" b="1" strike="noStrike" spc="-1">
                <a:solidFill>
                  <a:schemeClr val="dk1"/>
                </a:solidFill>
                <a:latin typeface="Arial"/>
              </a:rPr>
              <a:t>fields,</a:t>
            </a:r>
            <a:r>
              <a:rPr lang="en-US" sz="2400" b="1" strike="noStrike" spc="-72">
                <a:solidFill>
                  <a:schemeClr val="dk1"/>
                </a:solidFill>
                <a:latin typeface="Arial"/>
              </a:rPr>
              <a:t> </a:t>
            </a:r>
            <a:r>
              <a:rPr lang="en-US" sz="2400" b="1" strike="noStrike" spc="-1">
                <a:solidFill>
                  <a:schemeClr val="dk1"/>
                </a:solidFill>
                <a:latin typeface="Arial"/>
              </a:rPr>
              <a:t>implemented</a:t>
            </a:r>
            <a:r>
              <a:rPr lang="en-US" sz="2400" b="1" strike="noStrike" spc="-52">
                <a:solidFill>
                  <a:schemeClr val="dk1"/>
                </a:solidFill>
                <a:latin typeface="Arial"/>
              </a:rPr>
              <a:t> </a:t>
            </a:r>
            <a:r>
              <a:rPr lang="en-US" sz="2400" b="1" strike="noStrike" spc="-1">
                <a:solidFill>
                  <a:schemeClr val="dk1"/>
                </a:solidFill>
                <a:latin typeface="Arial"/>
              </a:rPr>
              <a:t>file</a:t>
            </a:r>
            <a:r>
              <a:rPr lang="en-US" sz="2400" b="1" strike="noStrike" spc="-66">
                <a:solidFill>
                  <a:schemeClr val="dk1"/>
                </a:solidFill>
                <a:latin typeface="Arial"/>
              </a:rPr>
              <a:t> </a:t>
            </a:r>
            <a:r>
              <a:rPr lang="en-US" sz="2400" b="1" strike="noStrike" spc="-1">
                <a:solidFill>
                  <a:schemeClr val="dk1"/>
                </a:solidFill>
                <a:latin typeface="Arial"/>
              </a:rPr>
              <a:t>format</a:t>
            </a:r>
            <a:r>
              <a:rPr lang="en-US" sz="2400" b="1" strike="noStrike" spc="-46">
                <a:solidFill>
                  <a:schemeClr val="dk1"/>
                </a:solidFill>
                <a:latin typeface="Arial"/>
              </a:rPr>
              <a:t> </a:t>
            </a:r>
            <a:r>
              <a:rPr lang="en-US" sz="2400" b="1" strike="noStrike" spc="-12">
                <a:solidFill>
                  <a:schemeClr val="dk1"/>
                </a:solidFill>
                <a:latin typeface="Arial"/>
              </a:rPr>
              <a:t>validation, </a:t>
            </a:r>
            <a:r>
              <a:rPr lang="en-US" sz="2400" b="1" strike="noStrike" spc="-1">
                <a:solidFill>
                  <a:schemeClr val="dk1"/>
                </a:solidFill>
                <a:latin typeface="Arial"/>
              </a:rPr>
              <a:t>added</a:t>
            </a:r>
            <a:r>
              <a:rPr lang="en-US" sz="2400" b="1" strike="noStrike" spc="-35">
                <a:solidFill>
                  <a:schemeClr val="dk1"/>
                </a:solidFill>
                <a:latin typeface="Arial"/>
              </a:rPr>
              <a:t> </a:t>
            </a:r>
            <a:r>
              <a:rPr lang="en-US" sz="2400" b="1" strike="noStrike" spc="-1">
                <a:solidFill>
                  <a:schemeClr val="dk1"/>
                </a:solidFill>
                <a:latin typeface="Arial"/>
              </a:rPr>
              <a:t>JS</a:t>
            </a:r>
            <a:r>
              <a:rPr lang="en-US" sz="2400" b="1" strike="noStrike" spc="-32">
                <a:solidFill>
                  <a:schemeClr val="dk1"/>
                </a:solidFill>
                <a:latin typeface="Arial"/>
              </a:rPr>
              <a:t> </a:t>
            </a:r>
            <a:r>
              <a:rPr lang="en-US" sz="2400" b="1" strike="noStrike" spc="-1">
                <a:solidFill>
                  <a:schemeClr val="dk1"/>
                </a:solidFill>
                <a:latin typeface="Arial"/>
              </a:rPr>
              <a:t>error</a:t>
            </a:r>
            <a:r>
              <a:rPr lang="en-US" sz="2400" b="1" strike="noStrike" spc="-32">
                <a:solidFill>
                  <a:schemeClr val="dk1"/>
                </a:solidFill>
                <a:latin typeface="Arial"/>
              </a:rPr>
              <a:t> </a:t>
            </a:r>
            <a:r>
              <a:rPr lang="en-US" sz="2400" b="1" strike="noStrike" spc="-12">
                <a:solidFill>
                  <a:schemeClr val="dk1"/>
                </a:solidFill>
                <a:latin typeface="Arial"/>
              </a:rPr>
              <a:t>messages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00000"/>
              </a:lnSpc>
              <a:spcBef>
                <a:spcPts val="680"/>
              </a:spcBef>
              <a:buNone/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15120" indent="0">
              <a:lnSpc>
                <a:spcPct val="100000"/>
              </a:lnSpc>
              <a:spcBef>
                <a:spcPts val="6"/>
              </a:spcBef>
              <a:buNone/>
              <a:tabLst>
                <a:tab pos="0" algn="l"/>
              </a:tabLst>
            </a:pPr>
            <a:r>
              <a:rPr lang="en-US" sz="3600" b="1" strike="noStrike" spc="-26">
                <a:solidFill>
                  <a:srgbClr val="C81D4A"/>
                </a:solidFill>
                <a:latin typeface="Arial"/>
              </a:rPr>
              <a:t>01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 marL="15120" indent="0">
              <a:lnSpc>
                <a:spcPct val="100000"/>
              </a:lnSpc>
              <a:spcBef>
                <a:spcPts val="1290"/>
              </a:spcBef>
              <a:buNone/>
              <a:tabLst>
                <a:tab pos="0" algn="l"/>
              </a:tabLst>
            </a:pPr>
            <a:r>
              <a:rPr lang="en-US" sz="2000" b="0" strike="noStrike" spc="-165">
                <a:solidFill>
                  <a:schemeClr val="dk1"/>
                </a:solidFill>
                <a:latin typeface="Verdana"/>
              </a:rPr>
              <a:t>Должны</a:t>
            </a:r>
            <a:r>
              <a:rPr lang="en-US" sz="2000" b="0" strike="noStrike" spc="-140">
                <a:solidFill>
                  <a:schemeClr val="dk1"/>
                </a:solidFill>
                <a:latin typeface="Verdana"/>
              </a:rPr>
              <a:t> </a:t>
            </a:r>
            <a:r>
              <a:rPr lang="en-US" sz="2000" b="0" strike="noStrike" spc="-126">
                <a:solidFill>
                  <a:schemeClr val="dk1"/>
                </a:solidFill>
                <a:latin typeface="Verdana"/>
              </a:rPr>
              <a:t>отражать</a:t>
            </a:r>
            <a:r>
              <a:rPr lang="en-US" sz="2000" b="0" strike="noStrike" spc="-140">
                <a:solidFill>
                  <a:schemeClr val="dk1"/>
                </a:solidFill>
                <a:latin typeface="Verdana"/>
              </a:rPr>
              <a:t> </a:t>
            </a:r>
            <a:r>
              <a:rPr lang="en-US" sz="2000" b="0" strike="noStrike" spc="-120">
                <a:solidFill>
                  <a:schemeClr val="dk1"/>
                </a:solidFill>
                <a:latin typeface="Verdana"/>
              </a:rPr>
              <a:t>суть </a:t>
            </a:r>
            <a:r>
              <a:rPr lang="en-US" sz="2000" b="0" strike="noStrike" spc="-32">
                <a:solidFill>
                  <a:schemeClr val="dk1"/>
                </a:solidFill>
                <a:latin typeface="Verdana"/>
              </a:rPr>
              <a:t>содержимого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5120" indent="0">
              <a:lnSpc>
                <a:spcPct val="100000"/>
              </a:lnSpc>
              <a:spcBef>
                <a:spcPts val="1474"/>
              </a:spcBef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512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26">
                <a:solidFill>
                  <a:srgbClr val="C81D4A"/>
                </a:solidFill>
                <a:latin typeface="Arial"/>
              </a:rPr>
              <a:t>02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 marL="15120" indent="0">
              <a:lnSpc>
                <a:spcPct val="113000"/>
              </a:lnSpc>
              <a:spcBef>
                <a:spcPts val="1054"/>
              </a:spcBef>
              <a:buNone/>
              <a:tabLst>
                <a:tab pos="0" algn="l"/>
              </a:tabLst>
            </a:pPr>
            <a:r>
              <a:rPr lang="en-US" sz="2000" b="0" strike="noStrike" spc="-137">
                <a:solidFill>
                  <a:schemeClr val="dk1"/>
                </a:solidFill>
                <a:latin typeface="Verdana"/>
              </a:rPr>
              <a:t>Могут</a:t>
            </a:r>
            <a:r>
              <a:rPr lang="en-US" sz="2000" b="0" strike="noStrike" spc="-86">
                <a:solidFill>
                  <a:schemeClr val="dk1"/>
                </a:solidFill>
                <a:latin typeface="Verdana"/>
              </a:rPr>
              <a:t> </a:t>
            </a:r>
            <a:r>
              <a:rPr lang="en-US" sz="2000" b="0" strike="noStrike" spc="-106">
                <a:solidFill>
                  <a:schemeClr val="dk1"/>
                </a:solidFill>
                <a:latin typeface="Verdana"/>
              </a:rPr>
              <a:t>соответствовать</a:t>
            </a:r>
            <a:r>
              <a:rPr lang="en-US" sz="2000" b="0" strike="noStrike" spc="-120">
                <a:solidFill>
                  <a:schemeClr val="dk1"/>
                </a:solidFill>
                <a:latin typeface="Verdana"/>
              </a:rPr>
              <a:t> </a:t>
            </a:r>
            <a:r>
              <a:rPr lang="en-US" sz="2000" b="0" strike="noStrike" spc="-114">
                <a:solidFill>
                  <a:schemeClr val="dk1"/>
                </a:solidFill>
                <a:latin typeface="Verdana"/>
              </a:rPr>
              <a:t>принятым </a:t>
            </a:r>
            <a:r>
              <a:rPr lang="en-US" sz="2000" b="0" strike="noStrike" spc="-140">
                <a:solidFill>
                  <a:schemeClr val="dk1"/>
                </a:solidFill>
                <a:latin typeface="Verdana"/>
              </a:rPr>
              <a:t>в</a:t>
            </a:r>
            <a:r>
              <a:rPr lang="en-US" sz="2000" b="0" strike="noStrike" spc="-126">
                <a:solidFill>
                  <a:schemeClr val="dk1"/>
                </a:solidFill>
                <a:latin typeface="Verdana"/>
              </a:rPr>
              <a:t> </a:t>
            </a:r>
            <a:r>
              <a:rPr lang="en-US" sz="2000" b="0" strike="noStrike" spc="-165">
                <a:solidFill>
                  <a:schemeClr val="dk1"/>
                </a:solidFill>
                <a:latin typeface="Verdana"/>
              </a:rPr>
              <a:t>компании</a:t>
            </a:r>
            <a:r>
              <a:rPr lang="en-US" sz="2000" b="0" strike="noStrike" spc="-137">
                <a:solidFill>
                  <a:schemeClr val="dk1"/>
                </a:solidFill>
                <a:latin typeface="Verdana"/>
              </a:rPr>
              <a:t> </a:t>
            </a:r>
            <a:r>
              <a:rPr lang="en-US" sz="2000" b="0" strike="noStrike" spc="-12">
                <a:solidFill>
                  <a:schemeClr val="dk1"/>
                </a:solidFill>
                <a:latin typeface="Verdana"/>
              </a:rPr>
              <a:t>стандартам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1" name="PlaceHolder 2"/>
          <p:cNvSpPr>
            <a:spLocks noGrp="1"/>
          </p:cNvSpPr>
          <p:nvPr>
            <p:ph type="title"/>
          </p:nvPr>
        </p:nvSpPr>
        <p:spPr>
          <a:xfrm>
            <a:off x="589320" y="1702440"/>
            <a:ext cx="5164920" cy="1833840"/>
          </a:xfrm>
          <a:prstGeom prst="rect">
            <a:avLst/>
          </a:prstGeom>
          <a:noFill/>
          <a:ln w="0">
            <a:noFill/>
          </a:ln>
        </p:spPr>
        <p:txBody>
          <a:bodyPr lIns="0" tIns="116280" rIns="0" bIns="0" anchor="t">
            <a:noAutofit/>
          </a:bodyPr>
          <a:lstStyle/>
          <a:p>
            <a:pPr marL="12600" indent="0">
              <a:lnSpc>
                <a:spcPts val="6480"/>
              </a:lnSpc>
              <a:spcBef>
                <a:spcPts val="916"/>
              </a:spcBef>
              <a:buNone/>
              <a:tabLst>
                <a:tab pos="0" algn="l"/>
              </a:tabLst>
            </a:pP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Комментарии </a:t>
            </a: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к</a:t>
            </a:r>
            <a:r>
              <a:rPr lang="en-US" sz="6000" b="1" strike="noStrike" spc="-7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коммитам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833840"/>
          </a:xfrm>
          <a:prstGeom prst="rect">
            <a:avLst/>
          </a:prstGeom>
          <a:noFill/>
          <a:ln w="0">
            <a:noFill/>
          </a:ln>
        </p:spPr>
        <p:txBody>
          <a:bodyPr lIns="0" tIns="116280" rIns="0" bIns="0" anchor="t">
            <a:noAutofit/>
          </a:bodyPr>
          <a:lstStyle/>
          <a:p>
            <a:pPr marL="12600" indent="0">
              <a:lnSpc>
                <a:spcPts val="6480"/>
              </a:lnSpc>
              <a:spcBef>
                <a:spcPts val="916"/>
              </a:spcBef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Сохранение</a:t>
            </a:r>
            <a:r>
              <a:rPr lang="en-US" sz="6000" b="1" strike="noStrike" spc="-60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версий </a:t>
            </a: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программного</a:t>
            </a:r>
            <a:r>
              <a:rPr lang="en-US" sz="6000" b="1" strike="noStrike" spc="-41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21">
                <a:solidFill>
                  <a:srgbClr val="C81D4A"/>
                </a:solidFill>
                <a:latin typeface="Arial"/>
              </a:rPr>
              <a:t>кода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" name="object 3"/>
          <p:cNvPicPr/>
          <p:nvPr/>
        </p:nvPicPr>
        <p:blipFill>
          <a:blip r:embed="rId2"/>
          <a:stretch/>
        </p:blipFill>
        <p:spPr>
          <a:xfrm>
            <a:off x="642960" y="4260960"/>
            <a:ext cx="4158360" cy="5706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object 32"/>
          <p:cNvSpPr/>
          <p:nvPr/>
        </p:nvSpPr>
        <p:spPr>
          <a:xfrm>
            <a:off x="589320" y="1702440"/>
            <a:ext cx="9468720" cy="938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16280" rIns="0" bIns="0" anchor="t">
            <a:spAutoFit/>
          </a:bodyPr>
          <a:lstStyle/>
          <a:p>
            <a:pPr marL="12600">
              <a:lnSpc>
                <a:spcPts val="6480"/>
              </a:lnSpc>
              <a:spcBef>
                <a:spcPts val="916"/>
              </a:spcBef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Полезные шпаргалки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83" name="object 47"/>
          <p:cNvGrpSpPr/>
          <p:nvPr/>
        </p:nvGrpSpPr>
        <p:grpSpPr>
          <a:xfrm>
            <a:off x="0" y="2743200"/>
            <a:ext cx="10286640" cy="4005360"/>
            <a:chOff x="0" y="2743200"/>
            <a:chExt cx="10286640" cy="4005360"/>
          </a:xfrm>
        </p:grpSpPr>
        <p:sp>
          <p:nvSpPr>
            <p:cNvPr id="784" name="object 33"/>
            <p:cNvSpPr/>
            <p:nvPr/>
          </p:nvSpPr>
          <p:spPr>
            <a:xfrm>
              <a:off x="194400" y="3097080"/>
              <a:ext cx="10092240" cy="3651480"/>
            </a:xfrm>
            <a:custGeom>
              <a:avLst/>
              <a:gdLst>
                <a:gd name="textAreaLeft" fmla="*/ 0 w 10092240"/>
                <a:gd name="textAreaRight" fmla="*/ 10092960 w 10092240"/>
                <a:gd name="textAreaTop" fmla="*/ 0 h 3651480"/>
                <a:gd name="textAreaBottom" fmla="*/ 3652200 h 3651480"/>
              </a:gdLst>
              <a:ahLst/>
              <a:cxnLst/>
              <a:rect l="textAreaLeft" t="textAreaTop" r="textAreaRight" b="textAreaBottom"/>
              <a:pathLst>
                <a:path w="11863069" h="4716780">
                  <a:moveTo>
                    <a:pt x="11655558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4509095"/>
                  </a:lnTo>
                  <a:lnTo>
                    <a:pt x="5479" y="4556658"/>
                  </a:lnTo>
                  <a:lnTo>
                    <a:pt x="21087" y="4600323"/>
                  </a:lnTo>
                  <a:lnTo>
                    <a:pt x="45578" y="4638844"/>
                  </a:lnTo>
                  <a:lnTo>
                    <a:pt x="77706" y="4670973"/>
                  </a:lnTo>
                  <a:lnTo>
                    <a:pt x="116228" y="4695465"/>
                  </a:lnTo>
                  <a:lnTo>
                    <a:pt x="159895" y="4711074"/>
                  </a:lnTo>
                  <a:lnTo>
                    <a:pt x="207465" y="4716554"/>
                  </a:lnTo>
                  <a:lnTo>
                    <a:pt x="11655558" y="4716554"/>
                  </a:lnTo>
                  <a:lnTo>
                    <a:pt x="11703122" y="4711074"/>
                  </a:lnTo>
                  <a:lnTo>
                    <a:pt x="11746787" y="4695465"/>
                  </a:lnTo>
                  <a:lnTo>
                    <a:pt x="11785307" y="4670973"/>
                  </a:lnTo>
                  <a:lnTo>
                    <a:pt x="11817436" y="4638844"/>
                  </a:lnTo>
                  <a:lnTo>
                    <a:pt x="11841929" y="4600323"/>
                  </a:lnTo>
                  <a:lnTo>
                    <a:pt x="11857538" y="4556658"/>
                  </a:lnTo>
                  <a:lnTo>
                    <a:pt x="11863018" y="4509095"/>
                  </a:lnTo>
                  <a:lnTo>
                    <a:pt x="11863018" y="207459"/>
                  </a:lnTo>
                  <a:lnTo>
                    <a:pt x="11857538" y="159895"/>
                  </a:lnTo>
                  <a:lnTo>
                    <a:pt x="11841929" y="116230"/>
                  </a:lnTo>
                  <a:lnTo>
                    <a:pt x="11817436" y="77710"/>
                  </a:lnTo>
                  <a:lnTo>
                    <a:pt x="11785307" y="45581"/>
                  </a:lnTo>
                  <a:lnTo>
                    <a:pt x="11746787" y="21089"/>
                  </a:lnTo>
                  <a:lnTo>
                    <a:pt x="11703122" y="5479"/>
                  </a:lnTo>
                  <a:lnTo>
                    <a:pt x="116555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5" name="object 34"/>
            <p:cNvSpPr/>
            <p:nvPr/>
          </p:nvSpPr>
          <p:spPr>
            <a:xfrm>
              <a:off x="0" y="2743200"/>
              <a:ext cx="10286640" cy="3651480"/>
            </a:xfrm>
            <a:custGeom>
              <a:avLst/>
              <a:gdLst>
                <a:gd name="textAreaLeft" fmla="*/ 0 w 10286640"/>
                <a:gd name="textAreaRight" fmla="*/ 10287360 w 10286640"/>
                <a:gd name="textAreaTop" fmla="*/ 0 h 3651480"/>
                <a:gd name="textAreaBottom" fmla="*/ 3652200 h 3651480"/>
              </a:gdLst>
              <a:ahLst/>
              <a:cxnLst/>
              <a:rect l="textAreaLeft" t="textAreaTop" r="textAreaRight" b="textAreaBottom"/>
              <a:pathLst>
                <a:path w="11863069" h="4716780">
                  <a:moveTo>
                    <a:pt x="938733" y="372503"/>
                  </a:moveTo>
                  <a:lnTo>
                    <a:pt x="885545" y="372503"/>
                  </a:lnTo>
                  <a:lnTo>
                    <a:pt x="885545" y="504545"/>
                  </a:lnTo>
                  <a:lnTo>
                    <a:pt x="737920" y="504545"/>
                  </a:lnTo>
                  <a:lnTo>
                    <a:pt x="737920" y="372503"/>
                  </a:lnTo>
                  <a:lnTo>
                    <a:pt x="684733" y="372503"/>
                  </a:lnTo>
                  <a:lnTo>
                    <a:pt x="684733" y="693445"/>
                  </a:lnTo>
                  <a:lnTo>
                    <a:pt x="737920" y="693445"/>
                  </a:lnTo>
                  <a:lnTo>
                    <a:pt x="737920" y="552234"/>
                  </a:lnTo>
                  <a:lnTo>
                    <a:pt x="885545" y="552234"/>
                  </a:lnTo>
                  <a:lnTo>
                    <a:pt x="885545" y="693445"/>
                  </a:lnTo>
                  <a:lnTo>
                    <a:pt x="938733" y="693445"/>
                  </a:lnTo>
                  <a:lnTo>
                    <a:pt x="938733" y="552234"/>
                  </a:lnTo>
                  <a:lnTo>
                    <a:pt x="938733" y="504545"/>
                  </a:lnTo>
                  <a:lnTo>
                    <a:pt x="938733" y="372503"/>
                  </a:lnTo>
                  <a:close/>
                </a:path>
                <a:path w="11863069" h="4716780">
                  <a:moveTo>
                    <a:pt x="1195476" y="482536"/>
                  </a:moveTo>
                  <a:lnTo>
                    <a:pt x="1149629" y="436689"/>
                  </a:lnTo>
                  <a:lnTo>
                    <a:pt x="976325" y="436689"/>
                  </a:lnTo>
                  <a:lnTo>
                    <a:pt x="976325" y="482536"/>
                  </a:lnTo>
                  <a:lnTo>
                    <a:pt x="1142301" y="482536"/>
                  </a:lnTo>
                  <a:lnTo>
                    <a:pt x="1142301" y="542150"/>
                  </a:lnTo>
                  <a:lnTo>
                    <a:pt x="1142301" y="576072"/>
                  </a:lnTo>
                  <a:lnTo>
                    <a:pt x="1142301" y="648512"/>
                  </a:lnTo>
                  <a:lnTo>
                    <a:pt x="1020343" y="648512"/>
                  </a:lnTo>
                  <a:lnTo>
                    <a:pt x="1020343" y="585241"/>
                  </a:lnTo>
                  <a:lnTo>
                    <a:pt x="1142301" y="576072"/>
                  </a:lnTo>
                  <a:lnTo>
                    <a:pt x="1142301" y="542150"/>
                  </a:lnTo>
                  <a:lnTo>
                    <a:pt x="967155" y="546735"/>
                  </a:lnTo>
                  <a:lnTo>
                    <a:pt x="967155" y="647598"/>
                  </a:lnTo>
                  <a:lnTo>
                    <a:pt x="1013002" y="693445"/>
                  </a:lnTo>
                  <a:lnTo>
                    <a:pt x="1195476" y="693445"/>
                  </a:lnTo>
                  <a:lnTo>
                    <a:pt x="1195476" y="648512"/>
                  </a:lnTo>
                  <a:lnTo>
                    <a:pt x="1195476" y="576072"/>
                  </a:lnTo>
                  <a:lnTo>
                    <a:pt x="1195476" y="482536"/>
                  </a:lnTo>
                  <a:close/>
                </a:path>
                <a:path w="11863069" h="4716780">
                  <a:moveTo>
                    <a:pt x="1437373" y="436689"/>
                  </a:moveTo>
                  <a:lnTo>
                    <a:pt x="1270495" y="436689"/>
                  </a:lnTo>
                  <a:lnTo>
                    <a:pt x="1225562" y="481622"/>
                  </a:lnTo>
                  <a:lnTo>
                    <a:pt x="1225562" y="648512"/>
                  </a:lnTo>
                  <a:lnTo>
                    <a:pt x="1270495" y="693445"/>
                  </a:lnTo>
                  <a:lnTo>
                    <a:pt x="1437373" y="693445"/>
                  </a:lnTo>
                  <a:lnTo>
                    <a:pt x="1437373" y="645756"/>
                  </a:lnTo>
                  <a:lnTo>
                    <a:pt x="1278737" y="645756"/>
                  </a:lnTo>
                  <a:lnTo>
                    <a:pt x="1278737" y="484378"/>
                  </a:lnTo>
                  <a:lnTo>
                    <a:pt x="1437373" y="484378"/>
                  </a:lnTo>
                  <a:lnTo>
                    <a:pt x="1437373" y="436689"/>
                  </a:lnTo>
                  <a:close/>
                </a:path>
                <a:path w="11863069" h="4716780">
                  <a:moveTo>
                    <a:pt x="1679460" y="436689"/>
                  </a:moveTo>
                  <a:lnTo>
                    <a:pt x="1441056" y="436689"/>
                  </a:lnTo>
                  <a:lnTo>
                    <a:pt x="1441056" y="483463"/>
                  </a:lnTo>
                  <a:lnTo>
                    <a:pt x="1533677" y="483463"/>
                  </a:lnTo>
                  <a:lnTo>
                    <a:pt x="1533677" y="693445"/>
                  </a:lnTo>
                  <a:lnTo>
                    <a:pt x="1586852" y="693445"/>
                  </a:lnTo>
                  <a:lnTo>
                    <a:pt x="1586852" y="483463"/>
                  </a:lnTo>
                  <a:lnTo>
                    <a:pt x="1679460" y="483463"/>
                  </a:lnTo>
                  <a:lnTo>
                    <a:pt x="1679460" y="436689"/>
                  </a:lnTo>
                  <a:close/>
                </a:path>
                <a:path w="11863069" h="4716780">
                  <a:moveTo>
                    <a:pt x="1931428" y="483463"/>
                  </a:moveTo>
                  <a:lnTo>
                    <a:pt x="1930514" y="482536"/>
                  </a:lnTo>
                  <a:lnTo>
                    <a:pt x="1884667" y="436689"/>
                  </a:lnTo>
                  <a:lnTo>
                    <a:pt x="1878253" y="436689"/>
                  </a:lnTo>
                  <a:lnTo>
                    <a:pt x="1878253" y="482536"/>
                  </a:lnTo>
                  <a:lnTo>
                    <a:pt x="1878253" y="647598"/>
                  </a:lnTo>
                  <a:lnTo>
                    <a:pt x="1748955" y="647598"/>
                  </a:lnTo>
                  <a:lnTo>
                    <a:pt x="1748955" y="482536"/>
                  </a:lnTo>
                  <a:lnTo>
                    <a:pt x="1878253" y="482536"/>
                  </a:lnTo>
                  <a:lnTo>
                    <a:pt x="1878253" y="436689"/>
                  </a:lnTo>
                  <a:lnTo>
                    <a:pt x="1695780" y="436689"/>
                  </a:lnTo>
                  <a:lnTo>
                    <a:pt x="1695780" y="757631"/>
                  </a:lnTo>
                  <a:lnTo>
                    <a:pt x="1748955" y="757631"/>
                  </a:lnTo>
                  <a:lnTo>
                    <a:pt x="1748955" y="693445"/>
                  </a:lnTo>
                  <a:lnTo>
                    <a:pt x="1884667" y="693445"/>
                  </a:lnTo>
                  <a:lnTo>
                    <a:pt x="1930514" y="647598"/>
                  </a:lnTo>
                  <a:lnTo>
                    <a:pt x="1931428" y="646671"/>
                  </a:lnTo>
                  <a:lnTo>
                    <a:pt x="1931428" y="483463"/>
                  </a:lnTo>
                  <a:close/>
                </a:path>
                <a:path w="11863069" h="4716780">
                  <a:moveTo>
                    <a:pt x="2188235" y="481622"/>
                  </a:moveTo>
                  <a:lnTo>
                    <a:pt x="2143302" y="436689"/>
                  </a:lnTo>
                  <a:lnTo>
                    <a:pt x="2135047" y="436689"/>
                  </a:lnTo>
                  <a:lnTo>
                    <a:pt x="2135047" y="481622"/>
                  </a:lnTo>
                  <a:lnTo>
                    <a:pt x="2135047" y="648512"/>
                  </a:lnTo>
                  <a:lnTo>
                    <a:pt x="2012175" y="648512"/>
                  </a:lnTo>
                  <a:lnTo>
                    <a:pt x="2012175" y="481622"/>
                  </a:lnTo>
                  <a:lnTo>
                    <a:pt x="2135047" y="481622"/>
                  </a:lnTo>
                  <a:lnTo>
                    <a:pt x="2135047" y="436689"/>
                  </a:lnTo>
                  <a:lnTo>
                    <a:pt x="2003920" y="436689"/>
                  </a:lnTo>
                  <a:lnTo>
                    <a:pt x="1958987" y="481622"/>
                  </a:lnTo>
                  <a:lnTo>
                    <a:pt x="1958987" y="648512"/>
                  </a:lnTo>
                  <a:lnTo>
                    <a:pt x="2003920" y="693445"/>
                  </a:lnTo>
                  <a:lnTo>
                    <a:pt x="2143302" y="693445"/>
                  </a:lnTo>
                  <a:lnTo>
                    <a:pt x="2188235" y="648512"/>
                  </a:lnTo>
                  <a:lnTo>
                    <a:pt x="2188235" y="481622"/>
                  </a:lnTo>
                  <a:close/>
                </a:path>
                <a:path w="11863069" h="4716780">
                  <a:moveTo>
                    <a:pt x="2435631" y="350507"/>
                  </a:moveTo>
                  <a:lnTo>
                    <a:pt x="2386114" y="350507"/>
                  </a:lnTo>
                  <a:lnTo>
                    <a:pt x="2374188" y="376174"/>
                  </a:lnTo>
                  <a:lnTo>
                    <a:pt x="2310003" y="376174"/>
                  </a:lnTo>
                  <a:lnTo>
                    <a:pt x="2298090" y="350507"/>
                  </a:lnTo>
                  <a:lnTo>
                    <a:pt x="2248573" y="350507"/>
                  </a:lnTo>
                  <a:lnTo>
                    <a:pt x="2283409" y="408266"/>
                  </a:lnTo>
                  <a:lnTo>
                    <a:pt x="2400782" y="408266"/>
                  </a:lnTo>
                  <a:lnTo>
                    <a:pt x="2420137" y="376174"/>
                  </a:lnTo>
                  <a:lnTo>
                    <a:pt x="2435631" y="350507"/>
                  </a:lnTo>
                  <a:close/>
                </a:path>
                <a:path w="11863069" h="4716780">
                  <a:moveTo>
                    <a:pt x="2465882" y="436689"/>
                  </a:moveTo>
                  <a:lnTo>
                    <a:pt x="2404453" y="436689"/>
                  </a:lnTo>
                  <a:lnTo>
                    <a:pt x="2271039" y="634301"/>
                  </a:lnTo>
                  <a:lnTo>
                    <a:pt x="2271039" y="436689"/>
                  </a:lnTo>
                  <a:lnTo>
                    <a:pt x="2218309" y="436689"/>
                  </a:lnTo>
                  <a:lnTo>
                    <a:pt x="2218309" y="693445"/>
                  </a:lnTo>
                  <a:lnTo>
                    <a:pt x="2279751" y="693445"/>
                  </a:lnTo>
                  <a:lnTo>
                    <a:pt x="2319871" y="634301"/>
                  </a:lnTo>
                  <a:lnTo>
                    <a:pt x="2413165" y="496760"/>
                  </a:lnTo>
                  <a:lnTo>
                    <a:pt x="2413165" y="693445"/>
                  </a:lnTo>
                  <a:lnTo>
                    <a:pt x="2465882" y="693445"/>
                  </a:lnTo>
                  <a:lnTo>
                    <a:pt x="2465882" y="496760"/>
                  </a:lnTo>
                  <a:lnTo>
                    <a:pt x="2465882" y="436689"/>
                  </a:lnTo>
                  <a:close/>
                </a:path>
                <a:path w="11863069" h="4716780">
                  <a:moveTo>
                    <a:pt x="2753969" y="693445"/>
                  </a:moveTo>
                  <a:lnTo>
                    <a:pt x="2689568" y="582942"/>
                  </a:lnTo>
                  <a:lnTo>
                    <a:pt x="2673273" y="554977"/>
                  </a:lnTo>
                  <a:lnTo>
                    <a:pt x="2684919" y="537095"/>
                  </a:lnTo>
                  <a:lnTo>
                    <a:pt x="2750299" y="436689"/>
                  </a:lnTo>
                  <a:lnTo>
                    <a:pt x="2689783" y="436689"/>
                  </a:lnTo>
                  <a:lnTo>
                    <a:pt x="2626969" y="537095"/>
                  </a:lnTo>
                  <a:lnTo>
                    <a:pt x="2552230" y="537095"/>
                  </a:lnTo>
                  <a:lnTo>
                    <a:pt x="2552230" y="436689"/>
                  </a:lnTo>
                  <a:lnTo>
                    <a:pt x="2499055" y="436689"/>
                  </a:lnTo>
                  <a:lnTo>
                    <a:pt x="2499055" y="693445"/>
                  </a:lnTo>
                  <a:lnTo>
                    <a:pt x="2552230" y="693445"/>
                  </a:lnTo>
                  <a:lnTo>
                    <a:pt x="2552230" y="582942"/>
                  </a:lnTo>
                  <a:lnTo>
                    <a:pt x="2632011" y="582942"/>
                  </a:lnTo>
                  <a:lnTo>
                    <a:pt x="2693898" y="693445"/>
                  </a:lnTo>
                  <a:lnTo>
                    <a:pt x="2753969" y="693445"/>
                  </a:lnTo>
                  <a:close/>
                </a:path>
                <a:path w="11863069" h="4716780">
                  <a:moveTo>
                    <a:pt x="2988754" y="482536"/>
                  </a:moveTo>
                  <a:lnTo>
                    <a:pt x="2942907" y="436689"/>
                  </a:lnTo>
                  <a:lnTo>
                    <a:pt x="2769616" y="436689"/>
                  </a:lnTo>
                  <a:lnTo>
                    <a:pt x="2769616" y="482536"/>
                  </a:lnTo>
                  <a:lnTo>
                    <a:pt x="2935579" y="482536"/>
                  </a:lnTo>
                  <a:lnTo>
                    <a:pt x="2935579" y="542150"/>
                  </a:lnTo>
                  <a:lnTo>
                    <a:pt x="2935579" y="576072"/>
                  </a:lnTo>
                  <a:lnTo>
                    <a:pt x="2935579" y="648512"/>
                  </a:lnTo>
                  <a:lnTo>
                    <a:pt x="2813621" y="648512"/>
                  </a:lnTo>
                  <a:lnTo>
                    <a:pt x="2813621" y="585241"/>
                  </a:lnTo>
                  <a:lnTo>
                    <a:pt x="2935579" y="576072"/>
                  </a:lnTo>
                  <a:lnTo>
                    <a:pt x="2935579" y="542150"/>
                  </a:lnTo>
                  <a:lnTo>
                    <a:pt x="2760446" y="546735"/>
                  </a:lnTo>
                  <a:lnTo>
                    <a:pt x="2760446" y="647598"/>
                  </a:lnTo>
                  <a:lnTo>
                    <a:pt x="2806293" y="693445"/>
                  </a:lnTo>
                  <a:lnTo>
                    <a:pt x="2988754" y="693445"/>
                  </a:lnTo>
                  <a:lnTo>
                    <a:pt x="2988754" y="648512"/>
                  </a:lnTo>
                  <a:lnTo>
                    <a:pt x="2988754" y="576072"/>
                  </a:lnTo>
                  <a:lnTo>
                    <a:pt x="2988754" y="482536"/>
                  </a:lnTo>
                  <a:close/>
                </a:path>
                <a:path w="11863069" h="4716780">
                  <a:moveTo>
                    <a:pt x="3368548" y="505002"/>
                  </a:moveTo>
                  <a:lnTo>
                    <a:pt x="3231921" y="505002"/>
                  </a:lnTo>
                  <a:lnTo>
                    <a:pt x="3231921" y="549021"/>
                  </a:lnTo>
                  <a:lnTo>
                    <a:pt x="3319488" y="549021"/>
                  </a:lnTo>
                  <a:lnTo>
                    <a:pt x="3319488" y="646671"/>
                  </a:lnTo>
                  <a:lnTo>
                    <a:pt x="3175076" y="646671"/>
                  </a:lnTo>
                  <a:lnTo>
                    <a:pt x="3175076" y="419277"/>
                  </a:lnTo>
                  <a:lnTo>
                    <a:pt x="3352965" y="419277"/>
                  </a:lnTo>
                  <a:lnTo>
                    <a:pt x="3352965" y="372503"/>
                  </a:lnTo>
                  <a:lnTo>
                    <a:pt x="3164992" y="372503"/>
                  </a:lnTo>
                  <a:lnTo>
                    <a:pt x="3121888" y="415607"/>
                  </a:lnTo>
                  <a:lnTo>
                    <a:pt x="3121888" y="650341"/>
                  </a:lnTo>
                  <a:lnTo>
                    <a:pt x="3164992" y="693445"/>
                  </a:lnTo>
                  <a:lnTo>
                    <a:pt x="3368548" y="693445"/>
                  </a:lnTo>
                  <a:lnTo>
                    <a:pt x="3368548" y="646671"/>
                  </a:lnTo>
                  <a:lnTo>
                    <a:pt x="3368548" y="505002"/>
                  </a:lnTo>
                  <a:close/>
                </a:path>
                <a:path w="11863069" h="4716780">
                  <a:moveTo>
                    <a:pt x="3454489" y="436689"/>
                  </a:moveTo>
                  <a:lnTo>
                    <a:pt x="3401301" y="436689"/>
                  </a:lnTo>
                  <a:lnTo>
                    <a:pt x="3401301" y="693445"/>
                  </a:lnTo>
                  <a:lnTo>
                    <a:pt x="3454489" y="693445"/>
                  </a:lnTo>
                  <a:lnTo>
                    <a:pt x="3454489" y="436689"/>
                  </a:lnTo>
                  <a:close/>
                </a:path>
                <a:path w="11863069" h="4716780">
                  <a:moveTo>
                    <a:pt x="3454489" y="366090"/>
                  </a:moveTo>
                  <a:lnTo>
                    <a:pt x="3401301" y="366090"/>
                  </a:lnTo>
                  <a:lnTo>
                    <a:pt x="3401301" y="407352"/>
                  </a:lnTo>
                  <a:lnTo>
                    <a:pt x="3454489" y="407352"/>
                  </a:lnTo>
                  <a:lnTo>
                    <a:pt x="3454489" y="366090"/>
                  </a:lnTo>
                  <a:close/>
                </a:path>
                <a:path w="11863069" h="4716780">
                  <a:moveTo>
                    <a:pt x="3649586" y="445858"/>
                  </a:moveTo>
                  <a:lnTo>
                    <a:pt x="3540468" y="445858"/>
                  </a:lnTo>
                  <a:lnTo>
                    <a:pt x="3540468" y="372503"/>
                  </a:lnTo>
                  <a:lnTo>
                    <a:pt x="3487280" y="395427"/>
                  </a:lnTo>
                  <a:lnTo>
                    <a:pt x="3487280" y="647598"/>
                  </a:lnTo>
                  <a:lnTo>
                    <a:pt x="3533127" y="693445"/>
                  </a:lnTo>
                  <a:lnTo>
                    <a:pt x="3649586" y="693445"/>
                  </a:lnTo>
                  <a:lnTo>
                    <a:pt x="3649586" y="647598"/>
                  </a:lnTo>
                  <a:lnTo>
                    <a:pt x="3540468" y="647598"/>
                  </a:lnTo>
                  <a:lnTo>
                    <a:pt x="3540468" y="491705"/>
                  </a:lnTo>
                  <a:lnTo>
                    <a:pt x="3649586" y="491705"/>
                  </a:lnTo>
                  <a:lnTo>
                    <a:pt x="3649586" y="445858"/>
                  </a:lnTo>
                  <a:close/>
                </a:path>
                <a:path w="11863069" h="47167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4509097"/>
                  </a:lnTo>
                  <a:lnTo>
                    <a:pt x="11840807" y="4552721"/>
                  </a:lnTo>
                  <a:lnTo>
                    <a:pt x="11826494" y="4592777"/>
                  </a:lnTo>
                  <a:lnTo>
                    <a:pt x="11804040" y="4628108"/>
                  </a:lnTo>
                  <a:lnTo>
                    <a:pt x="11774576" y="4657572"/>
                  </a:lnTo>
                  <a:lnTo>
                    <a:pt x="11739245" y="4680026"/>
                  </a:lnTo>
                  <a:lnTo>
                    <a:pt x="11699189" y="4694339"/>
                  </a:lnTo>
                  <a:lnTo>
                    <a:pt x="11655565" y="4699355"/>
                  </a:lnTo>
                  <a:lnTo>
                    <a:pt x="207467" y="4699355"/>
                  </a:lnTo>
                  <a:lnTo>
                    <a:pt x="163842" y="4694339"/>
                  </a:lnTo>
                  <a:lnTo>
                    <a:pt x="123786" y="4680026"/>
                  </a:lnTo>
                  <a:lnTo>
                    <a:pt x="88455" y="4657572"/>
                  </a:lnTo>
                  <a:lnTo>
                    <a:pt x="58991" y="4628108"/>
                  </a:lnTo>
                  <a:lnTo>
                    <a:pt x="36537" y="4592777"/>
                  </a:lnTo>
                  <a:lnTo>
                    <a:pt x="22225" y="4552721"/>
                  </a:lnTo>
                  <a:lnTo>
                    <a:pt x="17195" y="4509097"/>
                  </a:lnTo>
                  <a:lnTo>
                    <a:pt x="17195" y="207454"/>
                  </a:lnTo>
                  <a:lnTo>
                    <a:pt x="22225" y="163817"/>
                  </a:lnTo>
                  <a:lnTo>
                    <a:pt x="36537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42" y="22212"/>
                  </a:lnTo>
                  <a:lnTo>
                    <a:pt x="207467" y="17195"/>
                  </a:lnTo>
                  <a:lnTo>
                    <a:pt x="11655565" y="17195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30" y="21082"/>
                  </a:lnTo>
                  <a:lnTo>
                    <a:pt x="77711" y="45580"/>
                  </a:lnTo>
                  <a:lnTo>
                    <a:pt x="45580" y="77711"/>
                  </a:lnTo>
                  <a:lnTo>
                    <a:pt x="21082" y="116230"/>
                  </a:lnTo>
                  <a:lnTo>
                    <a:pt x="5486" y="159893"/>
                  </a:lnTo>
                  <a:lnTo>
                    <a:pt x="0" y="207454"/>
                  </a:lnTo>
                  <a:lnTo>
                    <a:pt x="0" y="4509097"/>
                  </a:lnTo>
                  <a:lnTo>
                    <a:pt x="5486" y="4556658"/>
                  </a:lnTo>
                  <a:lnTo>
                    <a:pt x="21082" y="4600321"/>
                  </a:lnTo>
                  <a:lnTo>
                    <a:pt x="45580" y="4638840"/>
                  </a:lnTo>
                  <a:lnTo>
                    <a:pt x="77711" y="4670971"/>
                  </a:lnTo>
                  <a:lnTo>
                    <a:pt x="116230" y="4695456"/>
                  </a:lnTo>
                  <a:lnTo>
                    <a:pt x="159893" y="4711077"/>
                  </a:lnTo>
                  <a:lnTo>
                    <a:pt x="207467" y="4716551"/>
                  </a:lnTo>
                  <a:lnTo>
                    <a:pt x="11655565" y="4716551"/>
                  </a:lnTo>
                  <a:lnTo>
                    <a:pt x="11703126" y="4711077"/>
                  </a:lnTo>
                  <a:lnTo>
                    <a:pt x="11746789" y="4695456"/>
                  </a:lnTo>
                  <a:lnTo>
                    <a:pt x="11785308" y="4670971"/>
                  </a:lnTo>
                  <a:lnTo>
                    <a:pt x="11817439" y="4638840"/>
                  </a:lnTo>
                  <a:lnTo>
                    <a:pt x="11841925" y="4600321"/>
                  </a:lnTo>
                  <a:lnTo>
                    <a:pt x="11857546" y="4556658"/>
                  </a:lnTo>
                  <a:lnTo>
                    <a:pt x="11863019" y="4509097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786" name="object 35"/>
            <p:cNvPicPr/>
            <p:nvPr/>
          </p:nvPicPr>
          <p:blipFill>
            <a:blip r:embed="rId2"/>
            <a:stretch/>
          </p:blipFill>
          <p:spPr>
            <a:xfrm>
              <a:off x="3471840" y="3013560"/>
              <a:ext cx="2739240" cy="311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87" name="object 36"/>
            <p:cNvPicPr/>
            <p:nvPr/>
          </p:nvPicPr>
          <p:blipFill>
            <a:blip r:embed="rId3"/>
            <a:stretch/>
          </p:blipFill>
          <p:spPr>
            <a:xfrm>
              <a:off x="576720" y="3647520"/>
              <a:ext cx="7171560" cy="248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88" name="object 37"/>
            <p:cNvSpPr/>
            <p:nvPr/>
          </p:nvSpPr>
          <p:spPr>
            <a:xfrm>
              <a:off x="571680" y="3945960"/>
              <a:ext cx="7199280" cy="1889280"/>
            </a:xfrm>
            <a:custGeom>
              <a:avLst/>
              <a:gdLst>
                <a:gd name="textAreaLeft" fmla="*/ 0 w 7199280"/>
                <a:gd name="textAreaRight" fmla="*/ 7200000 w 7199280"/>
                <a:gd name="textAreaTop" fmla="*/ 0 h 1889280"/>
                <a:gd name="textAreaBottom" fmla="*/ 1890000 h 1889280"/>
              </a:gdLst>
              <a:ahLst/>
              <a:cxnLst/>
              <a:rect l="textAreaLeft" t="textAreaTop" r="textAreaRight" b="textAreaBottom"/>
              <a:pathLst>
                <a:path w="8463280" h="2440940">
                  <a:moveTo>
                    <a:pt x="7114426" y="2423718"/>
                  </a:moveTo>
                  <a:lnTo>
                    <a:pt x="0" y="2423718"/>
                  </a:lnTo>
                  <a:lnTo>
                    <a:pt x="0" y="2440914"/>
                  </a:lnTo>
                  <a:lnTo>
                    <a:pt x="7114426" y="2440914"/>
                  </a:lnTo>
                  <a:lnTo>
                    <a:pt x="7114426" y="2423718"/>
                  </a:lnTo>
                  <a:close/>
                </a:path>
                <a:path w="8463280" h="2440940">
                  <a:moveTo>
                    <a:pt x="7797838" y="0"/>
                  </a:moveTo>
                  <a:lnTo>
                    <a:pt x="0" y="0"/>
                  </a:lnTo>
                  <a:lnTo>
                    <a:pt x="0" y="17195"/>
                  </a:lnTo>
                  <a:lnTo>
                    <a:pt x="7797838" y="17195"/>
                  </a:lnTo>
                  <a:lnTo>
                    <a:pt x="7797838" y="0"/>
                  </a:lnTo>
                  <a:close/>
                </a:path>
                <a:path w="8463280" h="2440940">
                  <a:moveTo>
                    <a:pt x="8463140" y="1197305"/>
                  </a:moveTo>
                  <a:lnTo>
                    <a:pt x="0" y="1197305"/>
                  </a:lnTo>
                  <a:lnTo>
                    <a:pt x="0" y="1214501"/>
                  </a:lnTo>
                  <a:lnTo>
                    <a:pt x="8463140" y="1214501"/>
                  </a:lnTo>
                  <a:lnTo>
                    <a:pt x="8463140" y="1197305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89" name="object 53"/>
          <p:cNvGrpSpPr/>
          <p:nvPr/>
        </p:nvGrpSpPr>
        <p:grpSpPr>
          <a:xfrm>
            <a:off x="0" y="6510240"/>
            <a:ext cx="10286640" cy="3776400"/>
            <a:chOff x="0" y="6510240"/>
            <a:chExt cx="10286640" cy="3776400"/>
          </a:xfrm>
        </p:grpSpPr>
        <p:sp>
          <p:nvSpPr>
            <p:cNvPr id="790" name="object 38"/>
            <p:cNvSpPr/>
            <p:nvPr/>
          </p:nvSpPr>
          <p:spPr>
            <a:xfrm>
              <a:off x="0" y="6510240"/>
              <a:ext cx="10286640" cy="3776400"/>
            </a:xfrm>
            <a:custGeom>
              <a:avLst/>
              <a:gdLst>
                <a:gd name="textAreaLeft" fmla="*/ 0 w 10286640"/>
                <a:gd name="textAreaRight" fmla="*/ 10287360 w 10286640"/>
                <a:gd name="textAreaTop" fmla="*/ 0 h 3776400"/>
                <a:gd name="textAreaBottom" fmla="*/ 3777120 h 3776400"/>
              </a:gdLst>
              <a:ahLst/>
              <a:cxnLst/>
              <a:rect l="textAreaLeft" t="textAreaTop" r="textAreaRight" b="textAreaBottom"/>
              <a:pathLst>
                <a:path w="11863069" h="3776979">
                  <a:moveTo>
                    <a:pt x="11655558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3569222"/>
                  </a:lnTo>
                  <a:lnTo>
                    <a:pt x="5479" y="3616786"/>
                  </a:lnTo>
                  <a:lnTo>
                    <a:pt x="21087" y="3660451"/>
                  </a:lnTo>
                  <a:lnTo>
                    <a:pt x="45578" y="3698971"/>
                  </a:lnTo>
                  <a:lnTo>
                    <a:pt x="77706" y="3731101"/>
                  </a:lnTo>
                  <a:lnTo>
                    <a:pt x="116228" y="3755593"/>
                  </a:lnTo>
                  <a:lnTo>
                    <a:pt x="159895" y="3771202"/>
                  </a:lnTo>
                  <a:lnTo>
                    <a:pt x="207465" y="3776682"/>
                  </a:lnTo>
                  <a:lnTo>
                    <a:pt x="11655558" y="3776682"/>
                  </a:lnTo>
                  <a:lnTo>
                    <a:pt x="11703122" y="3771202"/>
                  </a:lnTo>
                  <a:lnTo>
                    <a:pt x="11746787" y="3755593"/>
                  </a:lnTo>
                  <a:lnTo>
                    <a:pt x="11785307" y="3731101"/>
                  </a:lnTo>
                  <a:lnTo>
                    <a:pt x="11817436" y="3698971"/>
                  </a:lnTo>
                  <a:lnTo>
                    <a:pt x="11841929" y="3660451"/>
                  </a:lnTo>
                  <a:lnTo>
                    <a:pt x="11857538" y="3616786"/>
                  </a:lnTo>
                  <a:lnTo>
                    <a:pt x="11863018" y="3569222"/>
                  </a:lnTo>
                  <a:lnTo>
                    <a:pt x="11863018" y="207459"/>
                  </a:lnTo>
                  <a:lnTo>
                    <a:pt x="11857538" y="159895"/>
                  </a:lnTo>
                  <a:lnTo>
                    <a:pt x="11841929" y="116230"/>
                  </a:lnTo>
                  <a:lnTo>
                    <a:pt x="11817436" y="77710"/>
                  </a:lnTo>
                  <a:lnTo>
                    <a:pt x="11785307" y="45581"/>
                  </a:lnTo>
                  <a:lnTo>
                    <a:pt x="11746787" y="21089"/>
                  </a:lnTo>
                  <a:lnTo>
                    <a:pt x="11703122" y="5479"/>
                  </a:lnTo>
                  <a:lnTo>
                    <a:pt x="116555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1" name="object 39"/>
            <p:cNvSpPr/>
            <p:nvPr/>
          </p:nvSpPr>
          <p:spPr>
            <a:xfrm>
              <a:off x="0" y="6510240"/>
              <a:ext cx="10286640" cy="3776400"/>
            </a:xfrm>
            <a:custGeom>
              <a:avLst/>
              <a:gdLst>
                <a:gd name="textAreaLeft" fmla="*/ 0 w 10286640"/>
                <a:gd name="textAreaRight" fmla="*/ 10287360 w 10286640"/>
                <a:gd name="textAreaTop" fmla="*/ 0 h 3776400"/>
                <a:gd name="textAreaBottom" fmla="*/ 3777120 h 3776400"/>
              </a:gdLst>
              <a:ahLst/>
              <a:cxnLst/>
              <a:rect l="textAreaLeft" t="textAreaTop" r="textAreaRight" b="textAreaBottom"/>
              <a:pathLst>
                <a:path w="11863069" h="3776979">
                  <a:moveTo>
                    <a:pt x="898842" y="667766"/>
                  </a:moveTo>
                  <a:lnTo>
                    <a:pt x="738378" y="667766"/>
                  </a:lnTo>
                  <a:lnTo>
                    <a:pt x="738378" y="444030"/>
                  </a:lnTo>
                  <a:lnTo>
                    <a:pt x="894257" y="444030"/>
                  </a:lnTo>
                  <a:lnTo>
                    <a:pt x="894257" y="395439"/>
                  </a:lnTo>
                  <a:lnTo>
                    <a:pt x="727367" y="395439"/>
                  </a:lnTo>
                  <a:lnTo>
                    <a:pt x="684276" y="438531"/>
                  </a:lnTo>
                  <a:lnTo>
                    <a:pt x="684276" y="673265"/>
                  </a:lnTo>
                  <a:lnTo>
                    <a:pt x="727367" y="716368"/>
                  </a:lnTo>
                  <a:lnTo>
                    <a:pt x="898842" y="716368"/>
                  </a:lnTo>
                  <a:lnTo>
                    <a:pt x="898842" y="667766"/>
                  </a:lnTo>
                  <a:close/>
                </a:path>
                <a:path w="11863069" h="3776979">
                  <a:moveTo>
                    <a:pt x="1145844" y="504545"/>
                  </a:moveTo>
                  <a:lnTo>
                    <a:pt x="1100912" y="459625"/>
                  </a:lnTo>
                  <a:lnTo>
                    <a:pt x="1092669" y="459625"/>
                  </a:lnTo>
                  <a:lnTo>
                    <a:pt x="1092669" y="504545"/>
                  </a:lnTo>
                  <a:lnTo>
                    <a:pt x="1092669" y="671436"/>
                  </a:lnTo>
                  <a:lnTo>
                    <a:pt x="969784" y="671436"/>
                  </a:lnTo>
                  <a:lnTo>
                    <a:pt x="969784" y="504545"/>
                  </a:lnTo>
                  <a:lnTo>
                    <a:pt x="1092669" y="504545"/>
                  </a:lnTo>
                  <a:lnTo>
                    <a:pt x="1092669" y="459625"/>
                  </a:lnTo>
                  <a:lnTo>
                    <a:pt x="961542" y="459625"/>
                  </a:lnTo>
                  <a:lnTo>
                    <a:pt x="916609" y="504545"/>
                  </a:lnTo>
                  <a:lnTo>
                    <a:pt x="916609" y="671436"/>
                  </a:lnTo>
                  <a:lnTo>
                    <a:pt x="961542" y="716368"/>
                  </a:lnTo>
                  <a:lnTo>
                    <a:pt x="1100912" y="716368"/>
                  </a:lnTo>
                  <a:lnTo>
                    <a:pt x="1145844" y="671436"/>
                  </a:lnTo>
                  <a:lnTo>
                    <a:pt x="1145844" y="504545"/>
                  </a:lnTo>
                  <a:close/>
                </a:path>
                <a:path w="11863069" h="3776979">
                  <a:moveTo>
                    <a:pt x="1397838" y="610463"/>
                  </a:moveTo>
                  <a:lnTo>
                    <a:pt x="1361605" y="582028"/>
                  </a:lnTo>
                  <a:lnTo>
                    <a:pt x="1388656" y="561403"/>
                  </a:lnTo>
                  <a:lnTo>
                    <a:pt x="1388656" y="498132"/>
                  </a:lnTo>
                  <a:lnTo>
                    <a:pt x="1350149" y="459625"/>
                  </a:lnTo>
                  <a:lnTo>
                    <a:pt x="1170419" y="459625"/>
                  </a:lnTo>
                  <a:lnTo>
                    <a:pt x="1170419" y="504545"/>
                  </a:lnTo>
                  <a:lnTo>
                    <a:pt x="1334554" y="504545"/>
                  </a:lnTo>
                  <a:lnTo>
                    <a:pt x="1334554" y="565073"/>
                  </a:lnTo>
                  <a:lnTo>
                    <a:pt x="1187843" y="565073"/>
                  </a:lnTo>
                  <a:lnTo>
                    <a:pt x="1187843" y="606336"/>
                  </a:lnTo>
                  <a:lnTo>
                    <a:pt x="1343723" y="606336"/>
                  </a:lnTo>
                  <a:lnTo>
                    <a:pt x="1343723" y="671436"/>
                  </a:lnTo>
                  <a:lnTo>
                    <a:pt x="1165834" y="671436"/>
                  </a:lnTo>
                  <a:lnTo>
                    <a:pt x="1165834" y="716368"/>
                  </a:lnTo>
                  <a:lnTo>
                    <a:pt x="1359319" y="716368"/>
                  </a:lnTo>
                  <a:lnTo>
                    <a:pt x="1397838" y="677849"/>
                  </a:lnTo>
                  <a:lnTo>
                    <a:pt x="1397838" y="610463"/>
                  </a:lnTo>
                  <a:close/>
                </a:path>
                <a:path w="11863069" h="3776979">
                  <a:moveTo>
                    <a:pt x="1655445" y="459625"/>
                  </a:moveTo>
                  <a:lnTo>
                    <a:pt x="1602257" y="459625"/>
                  </a:lnTo>
                  <a:lnTo>
                    <a:pt x="1602257" y="505472"/>
                  </a:lnTo>
                  <a:lnTo>
                    <a:pt x="1602257" y="634758"/>
                  </a:lnTo>
                  <a:lnTo>
                    <a:pt x="1477543" y="634758"/>
                  </a:lnTo>
                  <a:lnTo>
                    <a:pt x="1477543" y="505472"/>
                  </a:lnTo>
                  <a:lnTo>
                    <a:pt x="1602257" y="505472"/>
                  </a:lnTo>
                  <a:lnTo>
                    <a:pt x="1602257" y="459625"/>
                  </a:lnTo>
                  <a:lnTo>
                    <a:pt x="1472958" y="459625"/>
                  </a:lnTo>
                  <a:lnTo>
                    <a:pt x="1424368" y="504545"/>
                  </a:lnTo>
                  <a:lnTo>
                    <a:pt x="1424368" y="634758"/>
                  </a:lnTo>
                  <a:lnTo>
                    <a:pt x="1469301" y="679691"/>
                  </a:lnTo>
                  <a:lnTo>
                    <a:pt x="1602257" y="679691"/>
                  </a:lnTo>
                  <a:lnTo>
                    <a:pt x="1602257" y="734707"/>
                  </a:lnTo>
                  <a:lnTo>
                    <a:pt x="1439964" y="734707"/>
                  </a:lnTo>
                  <a:lnTo>
                    <a:pt x="1439964" y="780554"/>
                  </a:lnTo>
                  <a:lnTo>
                    <a:pt x="1605927" y="780554"/>
                  </a:lnTo>
                  <a:lnTo>
                    <a:pt x="1655445" y="731037"/>
                  </a:lnTo>
                  <a:lnTo>
                    <a:pt x="1655445" y="634758"/>
                  </a:lnTo>
                  <a:lnTo>
                    <a:pt x="1655445" y="505472"/>
                  </a:lnTo>
                  <a:lnTo>
                    <a:pt x="1655445" y="459625"/>
                  </a:lnTo>
                  <a:close/>
                </a:path>
                <a:path w="11863069" h="3776979">
                  <a:moveTo>
                    <a:pt x="1912353" y="505472"/>
                  </a:moveTo>
                  <a:lnTo>
                    <a:pt x="1866506" y="459625"/>
                  </a:lnTo>
                  <a:lnTo>
                    <a:pt x="1693202" y="459625"/>
                  </a:lnTo>
                  <a:lnTo>
                    <a:pt x="1693202" y="505472"/>
                  </a:lnTo>
                  <a:lnTo>
                    <a:pt x="1859165" y="505472"/>
                  </a:lnTo>
                  <a:lnTo>
                    <a:pt x="1859165" y="565073"/>
                  </a:lnTo>
                  <a:lnTo>
                    <a:pt x="1859165" y="598995"/>
                  </a:lnTo>
                  <a:lnTo>
                    <a:pt x="1859165" y="671436"/>
                  </a:lnTo>
                  <a:lnTo>
                    <a:pt x="1737207" y="671436"/>
                  </a:lnTo>
                  <a:lnTo>
                    <a:pt x="1737207" y="608164"/>
                  </a:lnTo>
                  <a:lnTo>
                    <a:pt x="1859165" y="598995"/>
                  </a:lnTo>
                  <a:lnTo>
                    <a:pt x="1859165" y="565073"/>
                  </a:lnTo>
                  <a:lnTo>
                    <a:pt x="1684032" y="569658"/>
                  </a:lnTo>
                  <a:lnTo>
                    <a:pt x="1684032" y="670521"/>
                  </a:lnTo>
                  <a:lnTo>
                    <a:pt x="1729879" y="716368"/>
                  </a:lnTo>
                  <a:lnTo>
                    <a:pt x="1912353" y="716368"/>
                  </a:lnTo>
                  <a:lnTo>
                    <a:pt x="1912353" y="671436"/>
                  </a:lnTo>
                  <a:lnTo>
                    <a:pt x="1912353" y="598995"/>
                  </a:lnTo>
                  <a:lnTo>
                    <a:pt x="1912353" y="505472"/>
                  </a:lnTo>
                  <a:close/>
                </a:path>
                <a:path w="11863069" h="3776979">
                  <a:moveTo>
                    <a:pt x="2179002" y="459625"/>
                  </a:moveTo>
                  <a:lnTo>
                    <a:pt x="2125815" y="459625"/>
                  </a:lnTo>
                  <a:lnTo>
                    <a:pt x="2125815" y="564616"/>
                  </a:lnTo>
                  <a:lnTo>
                    <a:pt x="1998357" y="564616"/>
                  </a:lnTo>
                  <a:lnTo>
                    <a:pt x="1998357" y="459625"/>
                  </a:lnTo>
                  <a:lnTo>
                    <a:pt x="1945170" y="459625"/>
                  </a:lnTo>
                  <a:lnTo>
                    <a:pt x="1945170" y="716368"/>
                  </a:lnTo>
                  <a:lnTo>
                    <a:pt x="1998357" y="716368"/>
                  </a:lnTo>
                  <a:lnTo>
                    <a:pt x="1998357" y="610920"/>
                  </a:lnTo>
                  <a:lnTo>
                    <a:pt x="2125815" y="610920"/>
                  </a:lnTo>
                  <a:lnTo>
                    <a:pt x="2125815" y="716368"/>
                  </a:lnTo>
                  <a:lnTo>
                    <a:pt x="2179002" y="716368"/>
                  </a:lnTo>
                  <a:lnTo>
                    <a:pt x="2179002" y="610920"/>
                  </a:lnTo>
                  <a:lnTo>
                    <a:pt x="2179002" y="564616"/>
                  </a:lnTo>
                  <a:lnTo>
                    <a:pt x="2179002" y="459625"/>
                  </a:lnTo>
                  <a:close/>
                </a:path>
                <a:path w="11863069" h="3776979">
                  <a:moveTo>
                    <a:pt x="2459621" y="459625"/>
                  </a:moveTo>
                  <a:lnTo>
                    <a:pt x="2398179" y="459625"/>
                  </a:lnTo>
                  <a:lnTo>
                    <a:pt x="2264765" y="657225"/>
                  </a:lnTo>
                  <a:lnTo>
                    <a:pt x="2264765" y="459625"/>
                  </a:lnTo>
                  <a:lnTo>
                    <a:pt x="2212048" y="459625"/>
                  </a:lnTo>
                  <a:lnTo>
                    <a:pt x="2212048" y="716368"/>
                  </a:lnTo>
                  <a:lnTo>
                    <a:pt x="2273477" y="716368"/>
                  </a:lnTo>
                  <a:lnTo>
                    <a:pt x="2313597" y="657225"/>
                  </a:lnTo>
                  <a:lnTo>
                    <a:pt x="2406891" y="519684"/>
                  </a:lnTo>
                  <a:lnTo>
                    <a:pt x="2406891" y="716368"/>
                  </a:lnTo>
                  <a:lnTo>
                    <a:pt x="2459621" y="716368"/>
                  </a:lnTo>
                  <a:lnTo>
                    <a:pt x="2459621" y="519684"/>
                  </a:lnTo>
                  <a:lnTo>
                    <a:pt x="2459621" y="459625"/>
                  </a:lnTo>
                  <a:close/>
                </a:path>
                <a:path w="11863069" h="3776979">
                  <a:moveTo>
                    <a:pt x="2714688" y="459625"/>
                  </a:moveTo>
                  <a:lnTo>
                    <a:pt x="2666555" y="459625"/>
                  </a:lnTo>
                  <a:lnTo>
                    <a:pt x="2666555" y="503631"/>
                  </a:lnTo>
                  <a:lnTo>
                    <a:pt x="2666555" y="564146"/>
                  </a:lnTo>
                  <a:lnTo>
                    <a:pt x="2543213" y="568731"/>
                  </a:lnTo>
                  <a:lnTo>
                    <a:pt x="2543213" y="503631"/>
                  </a:lnTo>
                  <a:lnTo>
                    <a:pt x="2666555" y="503631"/>
                  </a:lnTo>
                  <a:lnTo>
                    <a:pt x="2666555" y="459625"/>
                  </a:lnTo>
                  <a:lnTo>
                    <a:pt x="2534970" y="459625"/>
                  </a:lnTo>
                  <a:lnTo>
                    <a:pt x="2490038" y="504545"/>
                  </a:lnTo>
                  <a:lnTo>
                    <a:pt x="2490038" y="671436"/>
                  </a:lnTo>
                  <a:lnTo>
                    <a:pt x="2534970" y="716368"/>
                  </a:lnTo>
                  <a:lnTo>
                    <a:pt x="2705519" y="716368"/>
                  </a:lnTo>
                  <a:lnTo>
                    <a:pt x="2705519" y="670521"/>
                  </a:lnTo>
                  <a:lnTo>
                    <a:pt x="2543213" y="670521"/>
                  </a:lnTo>
                  <a:lnTo>
                    <a:pt x="2543213" y="602665"/>
                  </a:lnTo>
                  <a:lnTo>
                    <a:pt x="2714688" y="602665"/>
                  </a:lnTo>
                  <a:lnTo>
                    <a:pt x="2714688" y="568731"/>
                  </a:lnTo>
                  <a:lnTo>
                    <a:pt x="2714688" y="503631"/>
                  </a:lnTo>
                  <a:lnTo>
                    <a:pt x="2714688" y="459625"/>
                  </a:lnTo>
                  <a:close/>
                </a:path>
                <a:path w="11863069" h="3776979">
                  <a:moveTo>
                    <a:pt x="3081286" y="506387"/>
                  </a:moveTo>
                  <a:lnTo>
                    <a:pt x="3080372" y="505472"/>
                  </a:lnTo>
                  <a:lnTo>
                    <a:pt x="3034525" y="459625"/>
                  </a:lnTo>
                  <a:lnTo>
                    <a:pt x="3028099" y="459625"/>
                  </a:lnTo>
                  <a:lnTo>
                    <a:pt x="3028099" y="505472"/>
                  </a:lnTo>
                  <a:lnTo>
                    <a:pt x="3028099" y="670521"/>
                  </a:lnTo>
                  <a:lnTo>
                    <a:pt x="2898813" y="670521"/>
                  </a:lnTo>
                  <a:lnTo>
                    <a:pt x="2898813" y="505472"/>
                  </a:lnTo>
                  <a:lnTo>
                    <a:pt x="3028099" y="505472"/>
                  </a:lnTo>
                  <a:lnTo>
                    <a:pt x="3028099" y="459625"/>
                  </a:lnTo>
                  <a:lnTo>
                    <a:pt x="2845625" y="459625"/>
                  </a:lnTo>
                  <a:lnTo>
                    <a:pt x="2845625" y="780554"/>
                  </a:lnTo>
                  <a:lnTo>
                    <a:pt x="2898813" y="780554"/>
                  </a:lnTo>
                  <a:lnTo>
                    <a:pt x="2898813" y="716368"/>
                  </a:lnTo>
                  <a:lnTo>
                    <a:pt x="3034525" y="716368"/>
                  </a:lnTo>
                  <a:lnTo>
                    <a:pt x="3080372" y="670521"/>
                  </a:lnTo>
                  <a:lnTo>
                    <a:pt x="3081286" y="669607"/>
                  </a:lnTo>
                  <a:lnTo>
                    <a:pt x="3081286" y="506387"/>
                  </a:lnTo>
                  <a:close/>
                </a:path>
                <a:path w="11863069" h="3776979">
                  <a:moveTo>
                    <a:pt x="3333508" y="459625"/>
                  </a:moveTo>
                  <a:lnTo>
                    <a:pt x="3285363" y="459625"/>
                  </a:lnTo>
                  <a:lnTo>
                    <a:pt x="3285363" y="503631"/>
                  </a:lnTo>
                  <a:lnTo>
                    <a:pt x="3285363" y="564146"/>
                  </a:lnTo>
                  <a:lnTo>
                    <a:pt x="3162033" y="568731"/>
                  </a:lnTo>
                  <a:lnTo>
                    <a:pt x="3162033" y="503631"/>
                  </a:lnTo>
                  <a:lnTo>
                    <a:pt x="3285363" y="503631"/>
                  </a:lnTo>
                  <a:lnTo>
                    <a:pt x="3285363" y="459625"/>
                  </a:lnTo>
                  <a:lnTo>
                    <a:pt x="3153778" y="459625"/>
                  </a:lnTo>
                  <a:lnTo>
                    <a:pt x="3108858" y="504545"/>
                  </a:lnTo>
                  <a:lnTo>
                    <a:pt x="3108858" y="671436"/>
                  </a:lnTo>
                  <a:lnTo>
                    <a:pt x="3153778" y="716368"/>
                  </a:lnTo>
                  <a:lnTo>
                    <a:pt x="3324339" y="716368"/>
                  </a:lnTo>
                  <a:lnTo>
                    <a:pt x="3324339" y="670521"/>
                  </a:lnTo>
                  <a:lnTo>
                    <a:pt x="3162033" y="670521"/>
                  </a:lnTo>
                  <a:lnTo>
                    <a:pt x="3162033" y="602665"/>
                  </a:lnTo>
                  <a:lnTo>
                    <a:pt x="3333508" y="602665"/>
                  </a:lnTo>
                  <a:lnTo>
                    <a:pt x="3333508" y="568731"/>
                  </a:lnTo>
                  <a:lnTo>
                    <a:pt x="3333508" y="503631"/>
                  </a:lnTo>
                  <a:lnTo>
                    <a:pt x="3333508" y="459625"/>
                  </a:lnTo>
                  <a:close/>
                </a:path>
                <a:path w="11863069" h="3776979">
                  <a:moveTo>
                    <a:pt x="3598430" y="459625"/>
                  </a:moveTo>
                  <a:lnTo>
                    <a:pt x="3365525" y="459625"/>
                  </a:lnTo>
                  <a:lnTo>
                    <a:pt x="3365525" y="716368"/>
                  </a:lnTo>
                  <a:lnTo>
                    <a:pt x="3418700" y="716368"/>
                  </a:lnTo>
                  <a:lnTo>
                    <a:pt x="3418700" y="506387"/>
                  </a:lnTo>
                  <a:lnTo>
                    <a:pt x="3545243" y="506387"/>
                  </a:lnTo>
                  <a:lnTo>
                    <a:pt x="3545243" y="716368"/>
                  </a:lnTo>
                  <a:lnTo>
                    <a:pt x="3598430" y="716368"/>
                  </a:lnTo>
                  <a:lnTo>
                    <a:pt x="3598430" y="506387"/>
                  </a:lnTo>
                  <a:lnTo>
                    <a:pt x="3598430" y="459625"/>
                  </a:lnTo>
                  <a:close/>
                </a:path>
                <a:path w="11863069" h="3776979">
                  <a:moveTo>
                    <a:pt x="3868902" y="506387"/>
                  </a:moveTo>
                  <a:lnTo>
                    <a:pt x="3867988" y="505472"/>
                  </a:lnTo>
                  <a:lnTo>
                    <a:pt x="3822141" y="459625"/>
                  </a:lnTo>
                  <a:lnTo>
                    <a:pt x="3815715" y="459625"/>
                  </a:lnTo>
                  <a:lnTo>
                    <a:pt x="3815715" y="505472"/>
                  </a:lnTo>
                  <a:lnTo>
                    <a:pt x="3815715" y="670521"/>
                  </a:lnTo>
                  <a:lnTo>
                    <a:pt x="3686429" y="670521"/>
                  </a:lnTo>
                  <a:lnTo>
                    <a:pt x="3686429" y="505472"/>
                  </a:lnTo>
                  <a:lnTo>
                    <a:pt x="3815715" y="505472"/>
                  </a:lnTo>
                  <a:lnTo>
                    <a:pt x="3815715" y="459625"/>
                  </a:lnTo>
                  <a:lnTo>
                    <a:pt x="3633241" y="459625"/>
                  </a:lnTo>
                  <a:lnTo>
                    <a:pt x="3633241" y="780554"/>
                  </a:lnTo>
                  <a:lnTo>
                    <a:pt x="3686429" y="780554"/>
                  </a:lnTo>
                  <a:lnTo>
                    <a:pt x="3686429" y="716368"/>
                  </a:lnTo>
                  <a:lnTo>
                    <a:pt x="3822141" y="716368"/>
                  </a:lnTo>
                  <a:lnTo>
                    <a:pt x="3867988" y="670521"/>
                  </a:lnTo>
                  <a:lnTo>
                    <a:pt x="3868902" y="669607"/>
                  </a:lnTo>
                  <a:lnTo>
                    <a:pt x="3868902" y="506387"/>
                  </a:lnTo>
                  <a:close/>
                </a:path>
                <a:path w="11863069" h="3776979">
                  <a:moveTo>
                    <a:pt x="4125696" y="504545"/>
                  </a:moveTo>
                  <a:lnTo>
                    <a:pt x="4080764" y="459625"/>
                  </a:lnTo>
                  <a:lnTo>
                    <a:pt x="4072509" y="459625"/>
                  </a:lnTo>
                  <a:lnTo>
                    <a:pt x="4072509" y="504545"/>
                  </a:lnTo>
                  <a:lnTo>
                    <a:pt x="4072509" y="671436"/>
                  </a:lnTo>
                  <a:lnTo>
                    <a:pt x="3949636" y="671436"/>
                  </a:lnTo>
                  <a:lnTo>
                    <a:pt x="3949636" y="504545"/>
                  </a:lnTo>
                  <a:lnTo>
                    <a:pt x="4072509" y="504545"/>
                  </a:lnTo>
                  <a:lnTo>
                    <a:pt x="4072509" y="459625"/>
                  </a:lnTo>
                  <a:lnTo>
                    <a:pt x="3941394" y="459625"/>
                  </a:lnTo>
                  <a:lnTo>
                    <a:pt x="3896461" y="504545"/>
                  </a:lnTo>
                  <a:lnTo>
                    <a:pt x="3896461" y="671436"/>
                  </a:lnTo>
                  <a:lnTo>
                    <a:pt x="3941394" y="716368"/>
                  </a:lnTo>
                  <a:lnTo>
                    <a:pt x="4080764" y="716368"/>
                  </a:lnTo>
                  <a:lnTo>
                    <a:pt x="4125696" y="671436"/>
                  </a:lnTo>
                  <a:lnTo>
                    <a:pt x="4125696" y="504545"/>
                  </a:lnTo>
                  <a:close/>
                </a:path>
                <a:path w="11863069" h="3776979">
                  <a:moveTo>
                    <a:pt x="4377677" y="610463"/>
                  </a:moveTo>
                  <a:lnTo>
                    <a:pt x="4341457" y="582028"/>
                  </a:lnTo>
                  <a:lnTo>
                    <a:pt x="4368508" y="561403"/>
                  </a:lnTo>
                  <a:lnTo>
                    <a:pt x="4368508" y="498132"/>
                  </a:lnTo>
                  <a:lnTo>
                    <a:pt x="4330001" y="459625"/>
                  </a:lnTo>
                  <a:lnTo>
                    <a:pt x="4150271" y="459625"/>
                  </a:lnTo>
                  <a:lnTo>
                    <a:pt x="4150271" y="504545"/>
                  </a:lnTo>
                  <a:lnTo>
                    <a:pt x="4314406" y="504545"/>
                  </a:lnTo>
                  <a:lnTo>
                    <a:pt x="4314406" y="565073"/>
                  </a:lnTo>
                  <a:lnTo>
                    <a:pt x="4167695" y="565073"/>
                  </a:lnTo>
                  <a:lnTo>
                    <a:pt x="4167695" y="606336"/>
                  </a:lnTo>
                  <a:lnTo>
                    <a:pt x="4323575" y="606336"/>
                  </a:lnTo>
                  <a:lnTo>
                    <a:pt x="4323575" y="671436"/>
                  </a:lnTo>
                  <a:lnTo>
                    <a:pt x="4145686" y="671436"/>
                  </a:lnTo>
                  <a:lnTo>
                    <a:pt x="4145686" y="716368"/>
                  </a:lnTo>
                  <a:lnTo>
                    <a:pt x="4339171" y="716368"/>
                  </a:lnTo>
                  <a:lnTo>
                    <a:pt x="4377677" y="677849"/>
                  </a:lnTo>
                  <a:lnTo>
                    <a:pt x="4377677" y="610463"/>
                  </a:lnTo>
                  <a:close/>
                </a:path>
                <a:path w="11863069" h="3776979">
                  <a:moveTo>
                    <a:pt x="4654537" y="459625"/>
                  </a:moveTo>
                  <a:lnTo>
                    <a:pt x="4593107" y="459625"/>
                  </a:lnTo>
                  <a:lnTo>
                    <a:pt x="4459694" y="657225"/>
                  </a:lnTo>
                  <a:lnTo>
                    <a:pt x="4459694" y="459625"/>
                  </a:lnTo>
                  <a:lnTo>
                    <a:pt x="4406976" y="459625"/>
                  </a:lnTo>
                  <a:lnTo>
                    <a:pt x="4406976" y="716368"/>
                  </a:lnTo>
                  <a:lnTo>
                    <a:pt x="4468406" y="716368"/>
                  </a:lnTo>
                  <a:lnTo>
                    <a:pt x="4508525" y="657225"/>
                  </a:lnTo>
                  <a:lnTo>
                    <a:pt x="4601819" y="519684"/>
                  </a:lnTo>
                  <a:lnTo>
                    <a:pt x="4601819" y="716368"/>
                  </a:lnTo>
                  <a:lnTo>
                    <a:pt x="4654537" y="716368"/>
                  </a:lnTo>
                  <a:lnTo>
                    <a:pt x="4654537" y="519684"/>
                  </a:lnTo>
                  <a:lnTo>
                    <a:pt x="4654537" y="459625"/>
                  </a:lnTo>
                  <a:close/>
                </a:path>
                <a:path w="11863069" h="3776979">
                  <a:moveTo>
                    <a:pt x="4909629" y="459625"/>
                  </a:moveTo>
                  <a:lnTo>
                    <a:pt x="4671212" y="459625"/>
                  </a:lnTo>
                  <a:lnTo>
                    <a:pt x="4671212" y="506387"/>
                  </a:lnTo>
                  <a:lnTo>
                    <a:pt x="4763833" y="506387"/>
                  </a:lnTo>
                  <a:lnTo>
                    <a:pt x="4763833" y="716368"/>
                  </a:lnTo>
                  <a:lnTo>
                    <a:pt x="4817008" y="716368"/>
                  </a:lnTo>
                  <a:lnTo>
                    <a:pt x="4817008" y="506387"/>
                  </a:lnTo>
                  <a:lnTo>
                    <a:pt x="4909629" y="506387"/>
                  </a:lnTo>
                  <a:lnTo>
                    <a:pt x="4909629" y="459625"/>
                  </a:lnTo>
                  <a:close/>
                </a:path>
                <a:path w="11863069" h="3776979">
                  <a:moveTo>
                    <a:pt x="5152390" y="504545"/>
                  </a:moveTo>
                  <a:lnTo>
                    <a:pt x="5107457" y="459625"/>
                  </a:lnTo>
                  <a:lnTo>
                    <a:pt x="5099202" y="459625"/>
                  </a:lnTo>
                  <a:lnTo>
                    <a:pt x="5099202" y="504545"/>
                  </a:lnTo>
                  <a:lnTo>
                    <a:pt x="5099202" y="671436"/>
                  </a:lnTo>
                  <a:lnTo>
                    <a:pt x="4976330" y="671436"/>
                  </a:lnTo>
                  <a:lnTo>
                    <a:pt x="4976330" y="504545"/>
                  </a:lnTo>
                  <a:lnTo>
                    <a:pt x="5099202" y="504545"/>
                  </a:lnTo>
                  <a:lnTo>
                    <a:pt x="5099202" y="459625"/>
                  </a:lnTo>
                  <a:lnTo>
                    <a:pt x="4968075" y="459625"/>
                  </a:lnTo>
                  <a:lnTo>
                    <a:pt x="4923155" y="504545"/>
                  </a:lnTo>
                  <a:lnTo>
                    <a:pt x="4923155" y="671436"/>
                  </a:lnTo>
                  <a:lnTo>
                    <a:pt x="4968075" y="716368"/>
                  </a:lnTo>
                  <a:lnTo>
                    <a:pt x="5107457" y="716368"/>
                  </a:lnTo>
                  <a:lnTo>
                    <a:pt x="5152390" y="671436"/>
                  </a:lnTo>
                  <a:lnTo>
                    <a:pt x="5152390" y="504545"/>
                  </a:lnTo>
                  <a:close/>
                </a:path>
                <a:path w="11863069" h="3776979">
                  <a:moveTo>
                    <a:pt x="5418125" y="506387"/>
                  </a:moveTo>
                  <a:lnTo>
                    <a:pt x="5417210" y="505472"/>
                  </a:lnTo>
                  <a:lnTo>
                    <a:pt x="5371363" y="459625"/>
                  </a:lnTo>
                  <a:lnTo>
                    <a:pt x="5364950" y="459625"/>
                  </a:lnTo>
                  <a:lnTo>
                    <a:pt x="5364950" y="505472"/>
                  </a:lnTo>
                  <a:lnTo>
                    <a:pt x="5364950" y="670521"/>
                  </a:lnTo>
                  <a:lnTo>
                    <a:pt x="5235651" y="670521"/>
                  </a:lnTo>
                  <a:lnTo>
                    <a:pt x="5235651" y="505472"/>
                  </a:lnTo>
                  <a:lnTo>
                    <a:pt x="5364950" y="505472"/>
                  </a:lnTo>
                  <a:lnTo>
                    <a:pt x="5364950" y="459625"/>
                  </a:lnTo>
                  <a:lnTo>
                    <a:pt x="5182476" y="459625"/>
                  </a:lnTo>
                  <a:lnTo>
                    <a:pt x="5182476" y="780554"/>
                  </a:lnTo>
                  <a:lnTo>
                    <a:pt x="5235651" y="780554"/>
                  </a:lnTo>
                  <a:lnTo>
                    <a:pt x="5235651" y="716368"/>
                  </a:lnTo>
                  <a:lnTo>
                    <a:pt x="5371363" y="716368"/>
                  </a:lnTo>
                  <a:lnTo>
                    <a:pt x="5417210" y="670521"/>
                  </a:lnTo>
                  <a:lnTo>
                    <a:pt x="5418125" y="669607"/>
                  </a:lnTo>
                  <a:lnTo>
                    <a:pt x="5418125" y="506387"/>
                  </a:lnTo>
                  <a:close/>
                </a:path>
                <a:path w="11863069" h="3776979">
                  <a:moveTo>
                    <a:pt x="5696026" y="459625"/>
                  </a:moveTo>
                  <a:lnTo>
                    <a:pt x="5634583" y="459625"/>
                  </a:lnTo>
                  <a:lnTo>
                    <a:pt x="5501170" y="657225"/>
                  </a:lnTo>
                  <a:lnTo>
                    <a:pt x="5501170" y="459625"/>
                  </a:lnTo>
                  <a:lnTo>
                    <a:pt x="5448452" y="459625"/>
                  </a:lnTo>
                  <a:lnTo>
                    <a:pt x="5448452" y="716368"/>
                  </a:lnTo>
                  <a:lnTo>
                    <a:pt x="5509882" y="716368"/>
                  </a:lnTo>
                  <a:lnTo>
                    <a:pt x="5550001" y="657225"/>
                  </a:lnTo>
                  <a:lnTo>
                    <a:pt x="5643296" y="519684"/>
                  </a:lnTo>
                  <a:lnTo>
                    <a:pt x="5643296" y="716368"/>
                  </a:lnTo>
                  <a:lnTo>
                    <a:pt x="5696026" y="716368"/>
                  </a:lnTo>
                  <a:lnTo>
                    <a:pt x="5696026" y="519684"/>
                  </a:lnTo>
                  <a:lnTo>
                    <a:pt x="5696026" y="459625"/>
                  </a:lnTo>
                  <a:close/>
                </a:path>
                <a:path w="11863069" h="3776979">
                  <a:moveTo>
                    <a:pt x="5951105" y="459625"/>
                  </a:moveTo>
                  <a:lnTo>
                    <a:pt x="5902972" y="459625"/>
                  </a:lnTo>
                  <a:lnTo>
                    <a:pt x="5902972" y="503631"/>
                  </a:lnTo>
                  <a:lnTo>
                    <a:pt x="5902972" y="564146"/>
                  </a:lnTo>
                  <a:lnTo>
                    <a:pt x="5779643" y="568731"/>
                  </a:lnTo>
                  <a:lnTo>
                    <a:pt x="5779643" y="503631"/>
                  </a:lnTo>
                  <a:lnTo>
                    <a:pt x="5902972" y="503631"/>
                  </a:lnTo>
                  <a:lnTo>
                    <a:pt x="5902972" y="459625"/>
                  </a:lnTo>
                  <a:lnTo>
                    <a:pt x="5771388" y="459625"/>
                  </a:lnTo>
                  <a:lnTo>
                    <a:pt x="5726455" y="504545"/>
                  </a:lnTo>
                  <a:lnTo>
                    <a:pt x="5726455" y="671436"/>
                  </a:lnTo>
                  <a:lnTo>
                    <a:pt x="5771388" y="716368"/>
                  </a:lnTo>
                  <a:lnTo>
                    <a:pt x="5941936" y="716368"/>
                  </a:lnTo>
                  <a:lnTo>
                    <a:pt x="5941936" y="670521"/>
                  </a:lnTo>
                  <a:lnTo>
                    <a:pt x="5779643" y="670521"/>
                  </a:lnTo>
                  <a:lnTo>
                    <a:pt x="5779643" y="602665"/>
                  </a:lnTo>
                  <a:lnTo>
                    <a:pt x="5951105" y="602665"/>
                  </a:lnTo>
                  <a:lnTo>
                    <a:pt x="5951105" y="568731"/>
                  </a:lnTo>
                  <a:lnTo>
                    <a:pt x="5951105" y="503631"/>
                  </a:lnTo>
                  <a:lnTo>
                    <a:pt x="5951105" y="459625"/>
                  </a:lnTo>
                  <a:close/>
                </a:path>
                <a:path w="11863069" h="3776979">
                  <a:moveTo>
                    <a:pt x="6215126" y="609993"/>
                  </a:moveTo>
                  <a:lnTo>
                    <a:pt x="6210503" y="606336"/>
                  </a:lnTo>
                  <a:lnTo>
                    <a:pt x="6179832" y="582028"/>
                  </a:lnTo>
                  <a:lnTo>
                    <a:pt x="6202311" y="565073"/>
                  </a:lnTo>
                  <a:lnTo>
                    <a:pt x="6205956" y="562317"/>
                  </a:lnTo>
                  <a:lnTo>
                    <a:pt x="6205956" y="502716"/>
                  </a:lnTo>
                  <a:lnTo>
                    <a:pt x="6205956" y="497217"/>
                  </a:lnTo>
                  <a:lnTo>
                    <a:pt x="6168364" y="459625"/>
                  </a:lnTo>
                  <a:lnTo>
                    <a:pt x="6161951" y="459625"/>
                  </a:lnTo>
                  <a:lnTo>
                    <a:pt x="6161951" y="606336"/>
                  </a:lnTo>
                  <a:lnTo>
                    <a:pt x="6161951" y="673265"/>
                  </a:lnTo>
                  <a:lnTo>
                    <a:pt x="6034036" y="673265"/>
                  </a:lnTo>
                  <a:lnTo>
                    <a:pt x="6034036" y="606336"/>
                  </a:lnTo>
                  <a:lnTo>
                    <a:pt x="6161951" y="606336"/>
                  </a:lnTo>
                  <a:lnTo>
                    <a:pt x="6161951" y="459625"/>
                  </a:lnTo>
                  <a:lnTo>
                    <a:pt x="6153696" y="459625"/>
                  </a:lnTo>
                  <a:lnTo>
                    <a:pt x="6153696" y="502716"/>
                  </a:lnTo>
                  <a:lnTo>
                    <a:pt x="6153696" y="565073"/>
                  </a:lnTo>
                  <a:lnTo>
                    <a:pt x="6034036" y="565073"/>
                  </a:lnTo>
                  <a:lnTo>
                    <a:pt x="6034036" y="502716"/>
                  </a:lnTo>
                  <a:lnTo>
                    <a:pt x="6153696" y="502716"/>
                  </a:lnTo>
                  <a:lnTo>
                    <a:pt x="6153696" y="459625"/>
                  </a:lnTo>
                  <a:lnTo>
                    <a:pt x="5981306" y="459625"/>
                  </a:lnTo>
                  <a:lnTo>
                    <a:pt x="5981306" y="716368"/>
                  </a:lnTo>
                  <a:lnTo>
                    <a:pt x="6177534" y="716368"/>
                  </a:lnTo>
                  <a:lnTo>
                    <a:pt x="6215126" y="678776"/>
                  </a:lnTo>
                  <a:lnTo>
                    <a:pt x="6215126" y="673265"/>
                  </a:lnTo>
                  <a:lnTo>
                    <a:pt x="6215126" y="609993"/>
                  </a:lnTo>
                  <a:close/>
                </a:path>
                <a:path w="11863069" h="3776979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3569220"/>
                  </a:lnTo>
                  <a:lnTo>
                    <a:pt x="11840807" y="3612858"/>
                  </a:lnTo>
                  <a:lnTo>
                    <a:pt x="11826494" y="3652901"/>
                  </a:lnTo>
                  <a:lnTo>
                    <a:pt x="11804040" y="3688232"/>
                  </a:lnTo>
                  <a:lnTo>
                    <a:pt x="11774576" y="3717696"/>
                  </a:lnTo>
                  <a:lnTo>
                    <a:pt x="11739245" y="3740150"/>
                  </a:lnTo>
                  <a:lnTo>
                    <a:pt x="11699189" y="3754463"/>
                  </a:lnTo>
                  <a:lnTo>
                    <a:pt x="11655565" y="3759492"/>
                  </a:lnTo>
                  <a:lnTo>
                    <a:pt x="207467" y="3759492"/>
                  </a:lnTo>
                  <a:lnTo>
                    <a:pt x="163842" y="3754463"/>
                  </a:lnTo>
                  <a:lnTo>
                    <a:pt x="123786" y="3740150"/>
                  </a:lnTo>
                  <a:lnTo>
                    <a:pt x="88455" y="3717696"/>
                  </a:lnTo>
                  <a:lnTo>
                    <a:pt x="58991" y="3688232"/>
                  </a:lnTo>
                  <a:lnTo>
                    <a:pt x="36537" y="3652901"/>
                  </a:lnTo>
                  <a:lnTo>
                    <a:pt x="22225" y="3612858"/>
                  </a:lnTo>
                  <a:lnTo>
                    <a:pt x="17195" y="3569220"/>
                  </a:lnTo>
                  <a:lnTo>
                    <a:pt x="17195" y="207454"/>
                  </a:lnTo>
                  <a:lnTo>
                    <a:pt x="22225" y="163830"/>
                  </a:lnTo>
                  <a:lnTo>
                    <a:pt x="36537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42" y="22212"/>
                  </a:lnTo>
                  <a:lnTo>
                    <a:pt x="207467" y="17195"/>
                  </a:lnTo>
                  <a:lnTo>
                    <a:pt x="11655565" y="17195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30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30" y="21082"/>
                  </a:lnTo>
                  <a:lnTo>
                    <a:pt x="77711" y="45580"/>
                  </a:lnTo>
                  <a:lnTo>
                    <a:pt x="45580" y="77711"/>
                  </a:lnTo>
                  <a:lnTo>
                    <a:pt x="21082" y="116230"/>
                  </a:lnTo>
                  <a:lnTo>
                    <a:pt x="5486" y="159893"/>
                  </a:lnTo>
                  <a:lnTo>
                    <a:pt x="0" y="207454"/>
                  </a:lnTo>
                  <a:lnTo>
                    <a:pt x="0" y="3569220"/>
                  </a:lnTo>
                  <a:lnTo>
                    <a:pt x="5486" y="3616782"/>
                  </a:lnTo>
                  <a:lnTo>
                    <a:pt x="21082" y="3660444"/>
                  </a:lnTo>
                  <a:lnTo>
                    <a:pt x="45580" y="3698976"/>
                  </a:lnTo>
                  <a:lnTo>
                    <a:pt x="77711" y="3731095"/>
                  </a:lnTo>
                  <a:lnTo>
                    <a:pt x="116230" y="3755593"/>
                  </a:lnTo>
                  <a:lnTo>
                    <a:pt x="159893" y="3771201"/>
                  </a:lnTo>
                  <a:lnTo>
                    <a:pt x="207467" y="3776675"/>
                  </a:lnTo>
                  <a:lnTo>
                    <a:pt x="11655565" y="3776675"/>
                  </a:lnTo>
                  <a:lnTo>
                    <a:pt x="11703126" y="3771201"/>
                  </a:lnTo>
                  <a:lnTo>
                    <a:pt x="11746789" y="3755593"/>
                  </a:lnTo>
                  <a:lnTo>
                    <a:pt x="11785308" y="3731095"/>
                  </a:lnTo>
                  <a:lnTo>
                    <a:pt x="11817439" y="3698976"/>
                  </a:lnTo>
                  <a:lnTo>
                    <a:pt x="11841925" y="3660444"/>
                  </a:lnTo>
                  <a:lnTo>
                    <a:pt x="11857546" y="3616782"/>
                  </a:lnTo>
                  <a:lnTo>
                    <a:pt x="11863019" y="3569220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792" name="object 40"/>
            <p:cNvPicPr/>
            <p:nvPr/>
          </p:nvPicPr>
          <p:blipFill>
            <a:blip r:embed="rId4"/>
            <a:stretch/>
          </p:blipFill>
          <p:spPr>
            <a:xfrm>
              <a:off x="5658120" y="6859080"/>
              <a:ext cx="2495160" cy="401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93" name="object 41"/>
            <p:cNvPicPr/>
            <p:nvPr/>
          </p:nvPicPr>
          <p:blipFill>
            <a:blip r:embed="rId5"/>
            <a:stretch/>
          </p:blipFill>
          <p:spPr>
            <a:xfrm>
              <a:off x="608760" y="7972920"/>
              <a:ext cx="7403400" cy="1988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4" name="object 42"/>
            <p:cNvSpPr/>
            <p:nvPr/>
          </p:nvSpPr>
          <p:spPr>
            <a:xfrm>
              <a:off x="581760" y="8375400"/>
              <a:ext cx="7404480" cy="1191960"/>
            </a:xfrm>
            <a:custGeom>
              <a:avLst/>
              <a:gdLst>
                <a:gd name="textAreaLeft" fmla="*/ 0 w 7404480"/>
                <a:gd name="textAreaRight" fmla="*/ 7405200 w 7404480"/>
                <a:gd name="textAreaTop" fmla="*/ 0 h 1191960"/>
                <a:gd name="textAreaBottom" fmla="*/ 1192680 h 1191960"/>
              </a:gdLst>
              <a:ahLst/>
              <a:cxnLst/>
              <a:rect l="textAreaLeft" t="textAreaTop" r="textAreaRight" b="textAreaBottom"/>
              <a:pathLst>
                <a:path w="8539480" h="1192529">
                  <a:moveTo>
                    <a:pt x="7209498" y="0"/>
                  </a:moveTo>
                  <a:lnTo>
                    <a:pt x="0" y="0"/>
                  </a:lnTo>
                  <a:lnTo>
                    <a:pt x="0" y="17195"/>
                  </a:lnTo>
                  <a:lnTo>
                    <a:pt x="7209498" y="17195"/>
                  </a:lnTo>
                  <a:lnTo>
                    <a:pt x="7209498" y="0"/>
                  </a:lnTo>
                  <a:close/>
                </a:path>
                <a:path w="8539480" h="1192529">
                  <a:moveTo>
                    <a:pt x="8539074" y="1174838"/>
                  </a:moveTo>
                  <a:lnTo>
                    <a:pt x="0" y="1174838"/>
                  </a:lnTo>
                  <a:lnTo>
                    <a:pt x="0" y="1192034"/>
                  </a:lnTo>
                  <a:lnTo>
                    <a:pt x="8539074" y="1192034"/>
                  </a:lnTo>
                  <a:lnTo>
                    <a:pt x="8539074" y="1174838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object 43"/>
          <p:cNvSpPr/>
          <p:nvPr/>
        </p:nvSpPr>
        <p:spPr>
          <a:xfrm>
            <a:off x="589320" y="1143000"/>
            <a:ext cx="9468720" cy="938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16280" rIns="0" bIns="0" anchor="t">
            <a:spAutoFit/>
          </a:bodyPr>
          <a:lstStyle/>
          <a:p>
            <a:pPr marL="12600">
              <a:lnSpc>
                <a:spcPts val="6480"/>
              </a:lnSpc>
              <a:spcBef>
                <a:spcPts val="916"/>
              </a:spcBef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Полезные шпаргалки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96" name="object 44"/>
          <p:cNvGrpSpPr/>
          <p:nvPr/>
        </p:nvGrpSpPr>
        <p:grpSpPr>
          <a:xfrm>
            <a:off x="0" y="2286000"/>
            <a:ext cx="10286640" cy="3885840"/>
            <a:chOff x="0" y="2286000"/>
            <a:chExt cx="10286640" cy="3885840"/>
          </a:xfrm>
        </p:grpSpPr>
        <p:sp>
          <p:nvSpPr>
            <p:cNvPr id="797" name="object 45"/>
            <p:cNvSpPr/>
            <p:nvPr/>
          </p:nvSpPr>
          <p:spPr>
            <a:xfrm>
              <a:off x="0" y="2286000"/>
              <a:ext cx="10286640" cy="3885840"/>
            </a:xfrm>
            <a:custGeom>
              <a:avLst/>
              <a:gdLst>
                <a:gd name="textAreaLeft" fmla="*/ 0 w 10286640"/>
                <a:gd name="textAreaRight" fmla="*/ 10287360 w 10286640"/>
                <a:gd name="textAreaTop" fmla="*/ 0 h 3885840"/>
                <a:gd name="textAreaBottom" fmla="*/ 3886560 h 3885840"/>
              </a:gdLst>
              <a:ahLst/>
              <a:cxnLst/>
              <a:rect l="textAreaLeft" t="textAreaTop" r="textAreaRight" b="textAreaBottom"/>
              <a:pathLst>
                <a:path w="11863069" h="503809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4830027"/>
                  </a:lnTo>
                  <a:lnTo>
                    <a:pt x="5479" y="4877591"/>
                  </a:lnTo>
                  <a:lnTo>
                    <a:pt x="21087" y="4921256"/>
                  </a:lnTo>
                  <a:lnTo>
                    <a:pt x="45578" y="4959776"/>
                  </a:lnTo>
                  <a:lnTo>
                    <a:pt x="77706" y="4991905"/>
                  </a:lnTo>
                  <a:lnTo>
                    <a:pt x="116228" y="5016397"/>
                  </a:lnTo>
                  <a:lnTo>
                    <a:pt x="159895" y="5032006"/>
                  </a:lnTo>
                  <a:lnTo>
                    <a:pt x="207465" y="5037486"/>
                  </a:lnTo>
                  <a:lnTo>
                    <a:pt x="11655564" y="5037486"/>
                  </a:lnTo>
                  <a:lnTo>
                    <a:pt x="11703127" y="5032006"/>
                  </a:lnTo>
                  <a:lnTo>
                    <a:pt x="11746792" y="5016397"/>
                  </a:lnTo>
                  <a:lnTo>
                    <a:pt x="11785313" y="4991905"/>
                  </a:lnTo>
                  <a:lnTo>
                    <a:pt x="11817442" y="4959776"/>
                  </a:lnTo>
                  <a:lnTo>
                    <a:pt x="11841934" y="4921256"/>
                  </a:lnTo>
                  <a:lnTo>
                    <a:pt x="11857543" y="4877591"/>
                  </a:lnTo>
                  <a:lnTo>
                    <a:pt x="11863023" y="4830027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8" name="object 48"/>
            <p:cNvSpPr/>
            <p:nvPr/>
          </p:nvSpPr>
          <p:spPr>
            <a:xfrm>
              <a:off x="0" y="2286000"/>
              <a:ext cx="10286640" cy="3885840"/>
            </a:xfrm>
            <a:custGeom>
              <a:avLst/>
              <a:gdLst>
                <a:gd name="textAreaLeft" fmla="*/ 0 w 10286640"/>
                <a:gd name="textAreaRight" fmla="*/ 10287360 w 10286640"/>
                <a:gd name="textAreaTop" fmla="*/ 0 h 3885840"/>
                <a:gd name="textAreaBottom" fmla="*/ 3886560 h 3885840"/>
              </a:gdLst>
              <a:ahLst/>
              <a:cxnLst/>
              <a:rect l="textAreaLeft" t="textAreaTop" r="textAreaRight" b="textAreaBottom"/>
              <a:pathLst>
                <a:path w="11863069" h="5038090">
                  <a:moveTo>
                    <a:pt x="931379" y="567359"/>
                  </a:moveTo>
                  <a:lnTo>
                    <a:pt x="684720" y="567359"/>
                  </a:lnTo>
                  <a:lnTo>
                    <a:pt x="684720" y="888288"/>
                  </a:lnTo>
                  <a:lnTo>
                    <a:pt x="737908" y="888288"/>
                  </a:lnTo>
                  <a:lnTo>
                    <a:pt x="737908" y="614121"/>
                  </a:lnTo>
                  <a:lnTo>
                    <a:pt x="878205" y="614121"/>
                  </a:lnTo>
                  <a:lnTo>
                    <a:pt x="878205" y="888288"/>
                  </a:lnTo>
                  <a:lnTo>
                    <a:pt x="931379" y="888288"/>
                  </a:lnTo>
                  <a:lnTo>
                    <a:pt x="931379" y="614121"/>
                  </a:lnTo>
                  <a:lnTo>
                    <a:pt x="931379" y="567359"/>
                  </a:lnTo>
                  <a:close/>
                </a:path>
                <a:path w="11863069" h="5038090">
                  <a:moveTo>
                    <a:pt x="1186472" y="631545"/>
                  </a:moveTo>
                  <a:lnTo>
                    <a:pt x="1138339" y="631545"/>
                  </a:lnTo>
                  <a:lnTo>
                    <a:pt x="1138339" y="675563"/>
                  </a:lnTo>
                  <a:lnTo>
                    <a:pt x="1138339" y="736079"/>
                  </a:lnTo>
                  <a:lnTo>
                    <a:pt x="1015009" y="740664"/>
                  </a:lnTo>
                  <a:lnTo>
                    <a:pt x="1015009" y="675563"/>
                  </a:lnTo>
                  <a:lnTo>
                    <a:pt x="1138339" y="675563"/>
                  </a:lnTo>
                  <a:lnTo>
                    <a:pt x="1138339" y="631545"/>
                  </a:lnTo>
                  <a:lnTo>
                    <a:pt x="1006754" y="631545"/>
                  </a:lnTo>
                  <a:lnTo>
                    <a:pt x="961821" y="676478"/>
                  </a:lnTo>
                  <a:lnTo>
                    <a:pt x="961821" y="843356"/>
                  </a:lnTo>
                  <a:lnTo>
                    <a:pt x="1006754" y="888288"/>
                  </a:lnTo>
                  <a:lnTo>
                    <a:pt x="1177302" y="888288"/>
                  </a:lnTo>
                  <a:lnTo>
                    <a:pt x="1177302" y="842441"/>
                  </a:lnTo>
                  <a:lnTo>
                    <a:pt x="1015009" y="842441"/>
                  </a:lnTo>
                  <a:lnTo>
                    <a:pt x="1015009" y="774585"/>
                  </a:lnTo>
                  <a:lnTo>
                    <a:pt x="1186472" y="774585"/>
                  </a:lnTo>
                  <a:lnTo>
                    <a:pt x="1186472" y="740664"/>
                  </a:lnTo>
                  <a:lnTo>
                    <a:pt x="1186472" y="675563"/>
                  </a:lnTo>
                  <a:lnTo>
                    <a:pt x="1186472" y="631545"/>
                  </a:lnTo>
                  <a:close/>
                </a:path>
                <a:path w="11863069" h="5038090">
                  <a:moveTo>
                    <a:pt x="1452321" y="678307"/>
                  </a:moveTo>
                  <a:lnTo>
                    <a:pt x="1451406" y="677392"/>
                  </a:lnTo>
                  <a:lnTo>
                    <a:pt x="1405559" y="631545"/>
                  </a:lnTo>
                  <a:lnTo>
                    <a:pt x="1399133" y="631545"/>
                  </a:lnTo>
                  <a:lnTo>
                    <a:pt x="1399133" y="677392"/>
                  </a:lnTo>
                  <a:lnTo>
                    <a:pt x="1399133" y="842441"/>
                  </a:lnTo>
                  <a:lnTo>
                    <a:pt x="1269847" y="842441"/>
                  </a:lnTo>
                  <a:lnTo>
                    <a:pt x="1269847" y="677392"/>
                  </a:lnTo>
                  <a:lnTo>
                    <a:pt x="1399133" y="677392"/>
                  </a:lnTo>
                  <a:lnTo>
                    <a:pt x="1399133" y="631545"/>
                  </a:lnTo>
                  <a:lnTo>
                    <a:pt x="1216660" y="631545"/>
                  </a:lnTo>
                  <a:lnTo>
                    <a:pt x="1216660" y="952474"/>
                  </a:lnTo>
                  <a:lnTo>
                    <a:pt x="1269847" y="952474"/>
                  </a:lnTo>
                  <a:lnTo>
                    <a:pt x="1269847" y="888288"/>
                  </a:lnTo>
                  <a:lnTo>
                    <a:pt x="1405559" y="888288"/>
                  </a:lnTo>
                  <a:lnTo>
                    <a:pt x="1451406" y="842441"/>
                  </a:lnTo>
                  <a:lnTo>
                    <a:pt x="1452321" y="841527"/>
                  </a:lnTo>
                  <a:lnTo>
                    <a:pt x="1452321" y="678307"/>
                  </a:lnTo>
                  <a:close/>
                </a:path>
                <a:path w="11863069" h="5038090">
                  <a:moveTo>
                    <a:pt x="1704530" y="631545"/>
                  </a:moveTo>
                  <a:lnTo>
                    <a:pt x="1656397" y="631545"/>
                  </a:lnTo>
                  <a:lnTo>
                    <a:pt x="1656397" y="675563"/>
                  </a:lnTo>
                  <a:lnTo>
                    <a:pt x="1656397" y="736079"/>
                  </a:lnTo>
                  <a:lnTo>
                    <a:pt x="1533067" y="740664"/>
                  </a:lnTo>
                  <a:lnTo>
                    <a:pt x="1533067" y="675563"/>
                  </a:lnTo>
                  <a:lnTo>
                    <a:pt x="1656397" y="675563"/>
                  </a:lnTo>
                  <a:lnTo>
                    <a:pt x="1656397" y="631545"/>
                  </a:lnTo>
                  <a:lnTo>
                    <a:pt x="1524812" y="631545"/>
                  </a:lnTo>
                  <a:lnTo>
                    <a:pt x="1479880" y="676478"/>
                  </a:lnTo>
                  <a:lnTo>
                    <a:pt x="1479880" y="843356"/>
                  </a:lnTo>
                  <a:lnTo>
                    <a:pt x="1524812" y="888288"/>
                  </a:lnTo>
                  <a:lnTo>
                    <a:pt x="1695361" y="888288"/>
                  </a:lnTo>
                  <a:lnTo>
                    <a:pt x="1695361" y="842441"/>
                  </a:lnTo>
                  <a:lnTo>
                    <a:pt x="1533067" y="842441"/>
                  </a:lnTo>
                  <a:lnTo>
                    <a:pt x="1533067" y="774585"/>
                  </a:lnTo>
                  <a:lnTo>
                    <a:pt x="1704530" y="774585"/>
                  </a:lnTo>
                  <a:lnTo>
                    <a:pt x="1704530" y="740664"/>
                  </a:lnTo>
                  <a:lnTo>
                    <a:pt x="1704530" y="675563"/>
                  </a:lnTo>
                  <a:lnTo>
                    <a:pt x="1704530" y="631545"/>
                  </a:lnTo>
                  <a:close/>
                </a:path>
                <a:path w="11863069" h="5038090">
                  <a:moveTo>
                    <a:pt x="1982304" y="631545"/>
                  </a:moveTo>
                  <a:lnTo>
                    <a:pt x="1920862" y="631545"/>
                  </a:lnTo>
                  <a:lnTo>
                    <a:pt x="1787448" y="829144"/>
                  </a:lnTo>
                  <a:lnTo>
                    <a:pt x="1787448" y="631545"/>
                  </a:lnTo>
                  <a:lnTo>
                    <a:pt x="1734731" y="631545"/>
                  </a:lnTo>
                  <a:lnTo>
                    <a:pt x="1734731" y="888288"/>
                  </a:lnTo>
                  <a:lnTo>
                    <a:pt x="1796161" y="888288"/>
                  </a:lnTo>
                  <a:lnTo>
                    <a:pt x="1836280" y="829144"/>
                  </a:lnTo>
                  <a:lnTo>
                    <a:pt x="1929574" y="691603"/>
                  </a:lnTo>
                  <a:lnTo>
                    <a:pt x="1929574" y="888288"/>
                  </a:lnTo>
                  <a:lnTo>
                    <a:pt x="1982304" y="888288"/>
                  </a:lnTo>
                  <a:lnTo>
                    <a:pt x="1982304" y="691603"/>
                  </a:lnTo>
                  <a:lnTo>
                    <a:pt x="1982304" y="631545"/>
                  </a:lnTo>
                  <a:close/>
                </a:path>
                <a:path w="11863069" h="5038090">
                  <a:moveTo>
                    <a:pt x="2293302" y="631545"/>
                  </a:moveTo>
                  <a:lnTo>
                    <a:pt x="2230031" y="631545"/>
                  </a:lnTo>
                  <a:lnTo>
                    <a:pt x="2154377" y="756246"/>
                  </a:lnTo>
                  <a:lnTo>
                    <a:pt x="2114613" y="690689"/>
                  </a:lnTo>
                  <a:lnTo>
                    <a:pt x="2078736" y="631545"/>
                  </a:lnTo>
                  <a:lnTo>
                    <a:pt x="2015464" y="631545"/>
                  </a:lnTo>
                  <a:lnTo>
                    <a:pt x="2015464" y="888288"/>
                  </a:lnTo>
                  <a:lnTo>
                    <a:pt x="2065896" y="888288"/>
                  </a:lnTo>
                  <a:lnTo>
                    <a:pt x="2065896" y="690689"/>
                  </a:lnTo>
                  <a:lnTo>
                    <a:pt x="2139708" y="814019"/>
                  </a:lnTo>
                  <a:lnTo>
                    <a:pt x="2169058" y="814019"/>
                  </a:lnTo>
                  <a:lnTo>
                    <a:pt x="2203412" y="756246"/>
                  </a:lnTo>
                  <a:lnTo>
                    <a:pt x="2242413" y="690689"/>
                  </a:lnTo>
                  <a:lnTo>
                    <a:pt x="2242413" y="888288"/>
                  </a:lnTo>
                  <a:lnTo>
                    <a:pt x="2293302" y="888288"/>
                  </a:lnTo>
                  <a:lnTo>
                    <a:pt x="2293302" y="690689"/>
                  </a:lnTo>
                  <a:lnTo>
                    <a:pt x="2293302" y="631545"/>
                  </a:lnTo>
                  <a:close/>
                </a:path>
                <a:path w="11863069" h="5038090">
                  <a:moveTo>
                    <a:pt x="2548115" y="631545"/>
                  </a:moveTo>
                  <a:lnTo>
                    <a:pt x="2499969" y="631545"/>
                  </a:lnTo>
                  <a:lnTo>
                    <a:pt x="2499969" y="675563"/>
                  </a:lnTo>
                  <a:lnTo>
                    <a:pt x="2499969" y="736079"/>
                  </a:lnTo>
                  <a:lnTo>
                    <a:pt x="2376640" y="740664"/>
                  </a:lnTo>
                  <a:lnTo>
                    <a:pt x="2376640" y="675563"/>
                  </a:lnTo>
                  <a:lnTo>
                    <a:pt x="2499969" y="675563"/>
                  </a:lnTo>
                  <a:lnTo>
                    <a:pt x="2499969" y="631545"/>
                  </a:lnTo>
                  <a:lnTo>
                    <a:pt x="2368385" y="631545"/>
                  </a:lnTo>
                  <a:lnTo>
                    <a:pt x="2323452" y="676478"/>
                  </a:lnTo>
                  <a:lnTo>
                    <a:pt x="2323452" y="843356"/>
                  </a:lnTo>
                  <a:lnTo>
                    <a:pt x="2368385" y="888288"/>
                  </a:lnTo>
                  <a:lnTo>
                    <a:pt x="2538946" y="888288"/>
                  </a:lnTo>
                  <a:lnTo>
                    <a:pt x="2538946" y="842441"/>
                  </a:lnTo>
                  <a:lnTo>
                    <a:pt x="2376640" y="842441"/>
                  </a:lnTo>
                  <a:lnTo>
                    <a:pt x="2376640" y="774585"/>
                  </a:lnTo>
                  <a:lnTo>
                    <a:pt x="2548115" y="774585"/>
                  </a:lnTo>
                  <a:lnTo>
                    <a:pt x="2548115" y="740664"/>
                  </a:lnTo>
                  <a:lnTo>
                    <a:pt x="2548115" y="675563"/>
                  </a:lnTo>
                  <a:lnTo>
                    <a:pt x="2548115" y="631545"/>
                  </a:lnTo>
                  <a:close/>
                </a:path>
                <a:path w="11863069" h="5038090">
                  <a:moveTo>
                    <a:pt x="2812123" y="631545"/>
                  </a:moveTo>
                  <a:lnTo>
                    <a:pt x="2758935" y="631545"/>
                  </a:lnTo>
                  <a:lnTo>
                    <a:pt x="2758935" y="736536"/>
                  </a:lnTo>
                  <a:lnTo>
                    <a:pt x="2631478" y="736536"/>
                  </a:lnTo>
                  <a:lnTo>
                    <a:pt x="2631478" y="631545"/>
                  </a:lnTo>
                  <a:lnTo>
                    <a:pt x="2578303" y="631545"/>
                  </a:lnTo>
                  <a:lnTo>
                    <a:pt x="2578303" y="888288"/>
                  </a:lnTo>
                  <a:lnTo>
                    <a:pt x="2631478" y="888288"/>
                  </a:lnTo>
                  <a:lnTo>
                    <a:pt x="2631478" y="782840"/>
                  </a:lnTo>
                  <a:lnTo>
                    <a:pt x="2758935" y="782840"/>
                  </a:lnTo>
                  <a:lnTo>
                    <a:pt x="2758935" y="888288"/>
                  </a:lnTo>
                  <a:lnTo>
                    <a:pt x="2812123" y="888288"/>
                  </a:lnTo>
                  <a:lnTo>
                    <a:pt x="2812123" y="782840"/>
                  </a:lnTo>
                  <a:lnTo>
                    <a:pt x="2812123" y="736536"/>
                  </a:lnTo>
                  <a:lnTo>
                    <a:pt x="2812123" y="631545"/>
                  </a:lnTo>
                  <a:close/>
                </a:path>
                <a:path w="11863069" h="5038090">
                  <a:moveTo>
                    <a:pt x="3071647" y="676478"/>
                  </a:moveTo>
                  <a:lnTo>
                    <a:pt x="3026714" y="631545"/>
                  </a:lnTo>
                  <a:lnTo>
                    <a:pt x="3018459" y="631545"/>
                  </a:lnTo>
                  <a:lnTo>
                    <a:pt x="3018459" y="676478"/>
                  </a:lnTo>
                  <a:lnTo>
                    <a:pt x="3018459" y="843356"/>
                  </a:lnTo>
                  <a:lnTo>
                    <a:pt x="2895587" y="843356"/>
                  </a:lnTo>
                  <a:lnTo>
                    <a:pt x="2895587" y="676478"/>
                  </a:lnTo>
                  <a:lnTo>
                    <a:pt x="3018459" y="676478"/>
                  </a:lnTo>
                  <a:lnTo>
                    <a:pt x="3018459" y="631545"/>
                  </a:lnTo>
                  <a:lnTo>
                    <a:pt x="2887345" y="631545"/>
                  </a:lnTo>
                  <a:lnTo>
                    <a:pt x="2842412" y="676478"/>
                  </a:lnTo>
                  <a:lnTo>
                    <a:pt x="2842412" y="843356"/>
                  </a:lnTo>
                  <a:lnTo>
                    <a:pt x="2887345" y="888288"/>
                  </a:lnTo>
                  <a:lnTo>
                    <a:pt x="3026714" y="888288"/>
                  </a:lnTo>
                  <a:lnTo>
                    <a:pt x="3071647" y="843356"/>
                  </a:lnTo>
                  <a:lnTo>
                    <a:pt x="3071647" y="676478"/>
                  </a:lnTo>
                  <a:close/>
                </a:path>
                <a:path w="11863069" h="5038090">
                  <a:moveTo>
                    <a:pt x="3335553" y="781926"/>
                  </a:moveTo>
                  <a:lnTo>
                    <a:pt x="3330918" y="778256"/>
                  </a:lnTo>
                  <a:lnTo>
                    <a:pt x="3300247" y="753960"/>
                  </a:lnTo>
                  <a:lnTo>
                    <a:pt x="3322739" y="736993"/>
                  </a:lnTo>
                  <a:lnTo>
                    <a:pt x="3326384" y="734250"/>
                  </a:lnTo>
                  <a:lnTo>
                    <a:pt x="3326384" y="674636"/>
                  </a:lnTo>
                  <a:lnTo>
                    <a:pt x="3326384" y="669137"/>
                  </a:lnTo>
                  <a:lnTo>
                    <a:pt x="3288792" y="631545"/>
                  </a:lnTo>
                  <a:lnTo>
                    <a:pt x="3282365" y="631545"/>
                  </a:lnTo>
                  <a:lnTo>
                    <a:pt x="3282365" y="778256"/>
                  </a:lnTo>
                  <a:lnTo>
                    <a:pt x="3282365" y="845197"/>
                  </a:lnTo>
                  <a:lnTo>
                    <a:pt x="3154451" y="845197"/>
                  </a:lnTo>
                  <a:lnTo>
                    <a:pt x="3154451" y="778256"/>
                  </a:lnTo>
                  <a:lnTo>
                    <a:pt x="3282365" y="778256"/>
                  </a:lnTo>
                  <a:lnTo>
                    <a:pt x="3282365" y="631545"/>
                  </a:lnTo>
                  <a:lnTo>
                    <a:pt x="3274110" y="631545"/>
                  </a:lnTo>
                  <a:lnTo>
                    <a:pt x="3274110" y="674636"/>
                  </a:lnTo>
                  <a:lnTo>
                    <a:pt x="3274110" y="736993"/>
                  </a:lnTo>
                  <a:lnTo>
                    <a:pt x="3154451" y="736993"/>
                  </a:lnTo>
                  <a:lnTo>
                    <a:pt x="3154451" y="674636"/>
                  </a:lnTo>
                  <a:lnTo>
                    <a:pt x="3274110" y="674636"/>
                  </a:lnTo>
                  <a:lnTo>
                    <a:pt x="3274110" y="631545"/>
                  </a:lnTo>
                  <a:lnTo>
                    <a:pt x="3101733" y="631545"/>
                  </a:lnTo>
                  <a:lnTo>
                    <a:pt x="3101733" y="888288"/>
                  </a:lnTo>
                  <a:lnTo>
                    <a:pt x="3297961" y="888288"/>
                  </a:lnTo>
                  <a:lnTo>
                    <a:pt x="3335553" y="850696"/>
                  </a:lnTo>
                  <a:lnTo>
                    <a:pt x="3335553" y="845197"/>
                  </a:lnTo>
                  <a:lnTo>
                    <a:pt x="3335553" y="781926"/>
                  </a:lnTo>
                  <a:close/>
                </a:path>
                <a:path w="11863069" h="5038090">
                  <a:moveTo>
                    <a:pt x="3586950" y="677392"/>
                  </a:moveTo>
                  <a:lnTo>
                    <a:pt x="3541103" y="631545"/>
                  </a:lnTo>
                  <a:lnTo>
                    <a:pt x="3367798" y="631545"/>
                  </a:lnTo>
                  <a:lnTo>
                    <a:pt x="3367798" y="677392"/>
                  </a:lnTo>
                  <a:lnTo>
                    <a:pt x="3533775" y="677392"/>
                  </a:lnTo>
                  <a:lnTo>
                    <a:pt x="3533775" y="736993"/>
                  </a:lnTo>
                  <a:lnTo>
                    <a:pt x="3533775" y="770928"/>
                  </a:lnTo>
                  <a:lnTo>
                    <a:pt x="3533775" y="843356"/>
                  </a:lnTo>
                  <a:lnTo>
                    <a:pt x="3411817" y="843356"/>
                  </a:lnTo>
                  <a:lnTo>
                    <a:pt x="3411817" y="780097"/>
                  </a:lnTo>
                  <a:lnTo>
                    <a:pt x="3533775" y="770928"/>
                  </a:lnTo>
                  <a:lnTo>
                    <a:pt x="3533775" y="736993"/>
                  </a:lnTo>
                  <a:lnTo>
                    <a:pt x="3358629" y="741578"/>
                  </a:lnTo>
                  <a:lnTo>
                    <a:pt x="3358629" y="842441"/>
                  </a:lnTo>
                  <a:lnTo>
                    <a:pt x="3404476" y="888288"/>
                  </a:lnTo>
                  <a:lnTo>
                    <a:pt x="3586950" y="888288"/>
                  </a:lnTo>
                  <a:lnTo>
                    <a:pt x="3586950" y="843356"/>
                  </a:lnTo>
                  <a:lnTo>
                    <a:pt x="3586950" y="770928"/>
                  </a:lnTo>
                  <a:lnTo>
                    <a:pt x="3586950" y="677392"/>
                  </a:lnTo>
                  <a:close/>
                </a:path>
                <a:path w="11863069" h="5038090">
                  <a:moveTo>
                    <a:pt x="3853611" y="631545"/>
                  </a:moveTo>
                  <a:lnTo>
                    <a:pt x="3800424" y="631545"/>
                  </a:lnTo>
                  <a:lnTo>
                    <a:pt x="3800424" y="736536"/>
                  </a:lnTo>
                  <a:lnTo>
                    <a:pt x="3672967" y="736536"/>
                  </a:lnTo>
                  <a:lnTo>
                    <a:pt x="3672967" y="631545"/>
                  </a:lnTo>
                  <a:lnTo>
                    <a:pt x="3619792" y="631545"/>
                  </a:lnTo>
                  <a:lnTo>
                    <a:pt x="3619792" y="888288"/>
                  </a:lnTo>
                  <a:lnTo>
                    <a:pt x="3672967" y="888288"/>
                  </a:lnTo>
                  <a:lnTo>
                    <a:pt x="3672967" y="782840"/>
                  </a:lnTo>
                  <a:lnTo>
                    <a:pt x="3800424" y="782840"/>
                  </a:lnTo>
                  <a:lnTo>
                    <a:pt x="3800424" y="888288"/>
                  </a:lnTo>
                  <a:lnTo>
                    <a:pt x="3853611" y="888288"/>
                  </a:lnTo>
                  <a:lnTo>
                    <a:pt x="3853611" y="782840"/>
                  </a:lnTo>
                  <a:lnTo>
                    <a:pt x="3853611" y="736536"/>
                  </a:lnTo>
                  <a:lnTo>
                    <a:pt x="3853611" y="631545"/>
                  </a:lnTo>
                  <a:close/>
                </a:path>
                <a:path w="11863069" h="5038090">
                  <a:moveTo>
                    <a:pt x="4134231" y="631545"/>
                  </a:moveTo>
                  <a:lnTo>
                    <a:pt x="4072801" y="631545"/>
                  </a:lnTo>
                  <a:lnTo>
                    <a:pt x="3939375" y="829144"/>
                  </a:lnTo>
                  <a:lnTo>
                    <a:pt x="3939375" y="631545"/>
                  </a:lnTo>
                  <a:lnTo>
                    <a:pt x="3886644" y="631545"/>
                  </a:lnTo>
                  <a:lnTo>
                    <a:pt x="3886644" y="888288"/>
                  </a:lnTo>
                  <a:lnTo>
                    <a:pt x="3948087" y="888288"/>
                  </a:lnTo>
                  <a:lnTo>
                    <a:pt x="3988206" y="829144"/>
                  </a:lnTo>
                  <a:lnTo>
                    <a:pt x="4081500" y="691603"/>
                  </a:lnTo>
                  <a:lnTo>
                    <a:pt x="4081500" y="888288"/>
                  </a:lnTo>
                  <a:lnTo>
                    <a:pt x="4134231" y="888288"/>
                  </a:lnTo>
                  <a:lnTo>
                    <a:pt x="4134231" y="691603"/>
                  </a:lnTo>
                  <a:lnTo>
                    <a:pt x="4134231" y="631545"/>
                  </a:lnTo>
                  <a:close/>
                </a:path>
                <a:path w="11863069" h="5038090">
                  <a:moveTo>
                    <a:pt x="4389298" y="631545"/>
                  </a:moveTo>
                  <a:lnTo>
                    <a:pt x="4341152" y="631545"/>
                  </a:lnTo>
                  <a:lnTo>
                    <a:pt x="4341152" y="675563"/>
                  </a:lnTo>
                  <a:lnTo>
                    <a:pt x="4341152" y="736079"/>
                  </a:lnTo>
                  <a:lnTo>
                    <a:pt x="4217822" y="740664"/>
                  </a:lnTo>
                  <a:lnTo>
                    <a:pt x="4217822" y="675563"/>
                  </a:lnTo>
                  <a:lnTo>
                    <a:pt x="4341152" y="675563"/>
                  </a:lnTo>
                  <a:lnTo>
                    <a:pt x="4341152" y="631545"/>
                  </a:lnTo>
                  <a:lnTo>
                    <a:pt x="4209580" y="631545"/>
                  </a:lnTo>
                  <a:lnTo>
                    <a:pt x="4164647" y="676478"/>
                  </a:lnTo>
                  <a:lnTo>
                    <a:pt x="4164647" y="843356"/>
                  </a:lnTo>
                  <a:lnTo>
                    <a:pt x="4209580" y="888288"/>
                  </a:lnTo>
                  <a:lnTo>
                    <a:pt x="4380128" y="888288"/>
                  </a:lnTo>
                  <a:lnTo>
                    <a:pt x="4380128" y="842441"/>
                  </a:lnTo>
                  <a:lnTo>
                    <a:pt x="4217822" y="842441"/>
                  </a:lnTo>
                  <a:lnTo>
                    <a:pt x="4217822" y="774585"/>
                  </a:lnTo>
                  <a:lnTo>
                    <a:pt x="4389298" y="774585"/>
                  </a:lnTo>
                  <a:lnTo>
                    <a:pt x="4389298" y="740664"/>
                  </a:lnTo>
                  <a:lnTo>
                    <a:pt x="4389298" y="675563"/>
                  </a:lnTo>
                  <a:lnTo>
                    <a:pt x="4389298" y="631545"/>
                  </a:lnTo>
                  <a:close/>
                </a:path>
                <a:path w="11863069" h="5038090">
                  <a:moveTo>
                    <a:pt x="4838446" y="673722"/>
                  </a:moveTo>
                  <a:lnTo>
                    <a:pt x="4796269" y="631545"/>
                  </a:lnTo>
                  <a:lnTo>
                    <a:pt x="4786185" y="631545"/>
                  </a:lnTo>
                  <a:lnTo>
                    <a:pt x="4786185" y="676021"/>
                  </a:lnTo>
                  <a:lnTo>
                    <a:pt x="4786185" y="843826"/>
                  </a:lnTo>
                  <a:lnTo>
                    <a:pt x="4703661" y="843826"/>
                  </a:lnTo>
                  <a:lnTo>
                    <a:pt x="4703661" y="676021"/>
                  </a:lnTo>
                  <a:lnTo>
                    <a:pt x="4786185" y="676021"/>
                  </a:lnTo>
                  <a:lnTo>
                    <a:pt x="4786185" y="631545"/>
                  </a:lnTo>
                  <a:lnTo>
                    <a:pt x="4703661" y="631545"/>
                  </a:lnTo>
                  <a:lnTo>
                    <a:pt x="4703661" y="567359"/>
                  </a:lnTo>
                  <a:lnTo>
                    <a:pt x="4654143" y="567359"/>
                  </a:lnTo>
                  <a:lnTo>
                    <a:pt x="4654143" y="631545"/>
                  </a:lnTo>
                  <a:lnTo>
                    <a:pt x="4654143" y="676021"/>
                  </a:lnTo>
                  <a:lnTo>
                    <a:pt x="4654143" y="843826"/>
                  </a:lnTo>
                  <a:lnTo>
                    <a:pt x="4571619" y="843826"/>
                  </a:lnTo>
                  <a:lnTo>
                    <a:pt x="4571619" y="676021"/>
                  </a:lnTo>
                  <a:lnTo>
                    <a:pt x="4654143" y="676021"/>
                  </a:lnTo>
                  <a:lnTo>
                    <a:pt x="4654143" y="631545"/>
                  </a:lnTo>
                  <a:lnTo>
                    <a:pt x="4561522" y="631545"/>
                  </a:lnTo>
                  <a:lnTo>
                    <a:pt x="4519320" y="673722"/>
                  </a:lnTo>
                  <a:lnTo>
                    <a:pt x="4519320" y="846112"/>
                  </a:lnTo>
                  <a:lnTo>
                    <a:pt x="4561522" y="888288"/>
                  </a:lnTo>
                  <a:lnTo>
                    <a:pt x="4654143" y="888288"/>
                  </a:lnTo>
                  <a:lnTo>
                    <a:pt x="4654143" y="952474"/>
                  </a:lnTo>
                  <a:lnTo>
                    <a:pt x="4703661" y="952474"/>
                  </a:lnTo>
                  <a:lnTo>
                    <a:pt x="4703661" y="888288"/>
                  </a:lnTo>
                  <a:lnTo>
                    <a:pt x="4796269" y="888288"/>
                  </a:lnTo>
                  <a:lnTo>
                    <a:pt x="4838446" y="846112"/>
                  </a:lnTo>
                  <a:lnTo>
                    <a:pt x="4838446" y="673722"/>
                  </a:lnTo>
                  <a:close/>
                </a:path>
                <a:path w="11863069" h="5038090">
                  <a:moveTo>
                    <a:pt x="5094109" y="677392"/>
                  </a:moveTo>
                  <a:lnTo>
                    <a:pt x="5048250" y="631545"/>
                  </a:lnTo>
                  <a:lnTo>
                    <a:pt x="4874958" y="631545"/>
                  </a:lnTo>
                  <a:lnTo>
                    <a:pt x="4874958" y="677392"/>
                  </a:lnTo>
                  <a:lnTo>
                    <a:pt x="5040922" y="677392"/>
                  </a:lnTo>
                  <a:lnTo>
                    <a:pt x="5040922" y="736993"/>
                  </a:lnTo>
                  <a:lnTo>
                    <a:pt x="5040922" y="770928"/>
                  </a:lnTo>
                  <a:lnTo>
                    <a:pt x="5040922" y="843356"/>
                  </a:lnTo>
                  <a:lnTo>
                    <a:pt x="4918964" y="843356"/>
                  </a:lnTo>
                  <a:lnTo>
                    <a:pt x="4918964" y="780097"/>
                  </a:lnTo>
                  <a:lnTo>
                    <a:pt x="5040922" y="770928"/>
                  </a:lnTo>
                  <a:lnTo>
                    <a:pt x="5040922" y="736993"/>
                  </a:lnTo>
                  <a:lnTo>
                    <a:pt x="4865789" y="741578"/>
                  </a:lnTo>
                  <a:lnTo>
                    <a:pt x="4865789" y="842441"/>
                  </a:lnTo>
                  <a:lnTo>
                    <a:pt x="4911636" y="888288"/>
                  </a:lnTo>
                  <a:lnTo>
                    <a:pt x="5094109" y="888288"/>
                  </a:lnTo>
                  <a:lnTo>
                    <a:pt x="5094109" y="843356"/>
                  </a:lnTo>
                  <a:lnTo>
                    <a:pt x="5094109" y="770928"/>
                  </a:lnTo>
                  <a:lnTo>
                    <a:pt x="5094109" y="677392"/>
                  </a:lnTo>
                  <a:close/>
                </a:path>
                <a:path w="11863069" h="5038090">
                  <a:moveTo>
                    <a:pt x="5344261" y="545350"/>
                  </a:moveTo>
                  <a:lnTo>
                    <a:pt x="5294744" y="545350"/>
                  </a:lnTo>
                  <a:lnTo>
                    <a:pt x="5282819" y="571030"/>
                  </a:lnTo>
                  <a:lnTo>
                    <a:pt x="5218633" y="571030"/>
                  </a:lnTo>
                  <a:lnTo>
                    <a:pt x="5206720" y="545350"/>
                  </a:lnTo>
                  <a:lnTo>
                    <a:pt x="5157203" y="545350"/>
                  </a:lnTo>
                  <a:lnTo>
                    <a:pt x="5192039" y="603123"/>
                  </a:lnTo>
                  <a:lnTo>
                    <a:pt x="5309413" y="603123"/>
                  </a:lnTo>
                  <a:lnTo>
                    <a:pt x="5328767" y="571030"/>
                  </a:lnTo>
                  <a:lnTo>
                    <a:pt x="5344261" y="545350"/>
                  </a:lnTo>
                  <a:close/>
                </a:path>
                <a:path w="11863069" h="5038090">
                  <a:moveTo>
                    <a:pt x="5374513" y="631545"/>
                  </a:moveTo>
                  <a:lnTo>
                    <a:pt x="5313083" y="631545"/>
                  </a:lnTo>
                  <a:lnTo>
                    <a:pt x="5179669" y="829144"/>
                  </a:lnTo>
                  <a:lnTo>
                    <a:pt x="5179669" y="631545"/>
                  </a:lnTo>
                  <a:lnTo>
                    <a:pt x="5126939" y="631545"/>
                  </a:lnTo>
                  <a:lnTo>
                    <a:pt x="5126939" y="888288"/>
                  </a:lnTo>
                  <a:lnTo>
                    <a:pt x="5188382" y="888288"/>
                  </a:lnTo>
                  <a:lnTo>
                    <a:pt x="5228501" y="829144"/>
                  </a:lnTo>
                  <a:lnTo>
                    <a:pt x="5321795" y="691603"/>
                  </a:lnTo>
                  <a:lnTo>
                    <a:pt x="5321795" y="888288"/>
                  </a:lnTo>
                  <a:lnTo>
                    <a:pt x="5374513" y="888288"/>
                  </a:lnTo>
                  <a:lnTo>
                    <a:pt x="5374513" y="691603"/>
                  </a:lnTo>
                  <a:lnTo>
                    <a:pt x="5374513" y="631545"/>
                  </a:lnTo>
                  <a:close/>
                </a:path>
                <a:path w="11863069" h="5038090">
                  <a:moveTo>
                    <a:pt x="5640603" y="631545"/>
                  </a:moveTo>
                  <a:lnTo>
                    <a:pt x="5456301" y="631545"/>
                  </a:lnTo>
                  <a:lnTo>
                    <a:pt x="5420080" y="840613"/>
                  </a:lnTo>
                  <a:lnTo>
                    <a:pt x="5388902" y="840613"/>
                  </a:lnTo>
                  <a:lnTo>
                    <a:pt x="5388902" y="888288"/>
                  </a:lnTo>
                  <a:lnTo>
                    <a:pt x="5464556" y="888288"/>
                  </a:lnTo>
                  <a:lnTo>
                    <a:pt x="5501233" y="676021"/>
                  </a:lnTo>
                  <a:lnTo>
                    <a:pt x="5587416" y="676021"/>
                  </a:lnTo>
                  <a:lnTo>
                    <a:pt x="5587416" y="888288"/>
                  </a:lnTo>
                  <a:lnTo>
                    <a:pt x="5640603" y="888288"/>
                  </a:lnTo>
                  <a:lnTo>
                    <a:pt x="5640603" y="676021"/>
                  </a:lnTo>
                  <a:lnTo>
                    <a:pt x="5640603" y="631545"/>
                  </a:lnTo>
                  <a:close/>
                </a:path>
                <a:path w="11863069" h="5038090">
                  <a:moveTo>
                    <a:pt x="5900153" y="676478"/>
                  </a:moveTo>
                  <a:lnTo>
                    <a:pt x="5855233" y="631545"/>
                  </a:lnTo>
                  <a:lnTo>
                    <a:pt x="5846978" y="631545"/>
                  </a:lnTo>
                  <a:lnTo>
                    <a:pt x="5846978" y="676478"/>
                  </a:lnTo>
                  <a:lnTo>
                    <a:pt x="5846978" y="843356"/>
                  </a:lnTo>
                  <a:lnTo>
                    <a:pt x="5724106" y="843356"/>
                  </a:lnTo>
                  <a:lnTo>
                    <a:pt x="5724106" y="676478"/>
                  </a:lnTo>
                  <a:lnTo>
                    <a:pt x="5846978" y="676478"/>
                  </a:lnTo>
                  <a:lnTo>
                    <a:pt x="5846978" y="631545"/>
                  </a:lnTo>
                  <a:lnTo>
                    <a:pt x="5715851" y="631545"/>
                  </a:lnTo>
                  <a:lnTo>
                    <a:pt x="5670918" y="676478"/>
                  </a:lnTo>
                  <a:lnTo>
                    <a:pt x="5670918" y="843356"/>
                  </a:lnTo>
                  <a:lnTo>
                    <a:pt x="5715851" y="888288"/>
                  </a:lnTo>
                  <a:lnTo>
                    <a:pt x="5855233" y="888288"/>
                  </a:lnTo>
                  <a:lnTo>
                    <a:pt x="5900153" y="843356"/>
                  </a:lnTo>
                  <a:lnTo>
                    <a:pt x="5900153" y="676478"/>
                  </a:lnTo>
                  <a:close/>
                </a:path>
                <a:path w="11863069" h="5038090">
                  <a:moveTo>
                    <a:pt x="6164072" y="781926"/>
                  </a:moveTo>
                  <a:lnTo>
                    <a:pt x="6159436" y="778256"/>
                  </a:lnTo>
                  <a:lnTo>
                    <a:pt x="6128766" y="753960"/>
                  </a:lnTo>
                  <a:lnTo>
                    <a:pt x="6151257" y="736993"/>
                  </a:lnTo>
                  <a:lnTo>
                    <a:pt x="6154902" y="734250"/>
                  </a:lnTo>
                  <a:lnTo>
                    <a:pt x="6154902" y="674636"/>
                  </a:lnTo>
                  <a:lnTo>
                    <a:pt x="6154902" y="669137"/>
                  </a:lnTo>
                  <a:lnTo>
                    <a:pt x="6117298" y="631545"/>
                  </a:lnTo>
                  <a:lnTo>
                    <a:pt x="6110884" y="631545"/>
                  </a:lnTo>
                  <a:lnTo>
                    <a:pt x="6110884" y="778256"/>
                  </a:lnTo>
                  <a:lnTo>
                    <a:pt x="6110884" y="845197"/>
                  </a:lnTo>
                  <a:lnTo>
                    <a:pt x="5982970" y="845197"/>
                  </a:lnTo>
                  <a:lnTo>
                    <a:pt x="5982970" y="778256"/>
                  </a:lnTo>
                  <a:lnTo>
                    <a:pt x="6110884" y="778256"/>
                  </a:lnTo>
                  <a:lnTo>
                    <a:pt x="6110884" y="631545"/>
                  </a:lnTo>
                  <a:lnTo>
                    <a:pt x="6102629" y="631545"/>
                  </a:lnTo>
                  <a:lnTo>
                    <a:pt x="6102629" y="674636"/>
                  </a:lnTo>
                  <a:lnTo>
                    <a:pt x="6102629" y="736993"/>
                  </a:lnTo>
                  <a:lnTo>
                    <a:pt x="5982970" y="736993"/>
                  </a:lnTo>
                  <a:lnTo>
                    <a:pt x="5982970" y="674636"/>
                  </a:lnTo>
                  <a:lnTo>
                    <a:pt x="6102629" y="674636"/>
                  </a:lnTo>
                  <a:lnTo>
                    <a:pt x="6102629" y="631545"/>
                  </a:lnTo>
                  <a:lnTo>
                    <a:pt x="5930252" y="631545"/>
                  </a:lnTo>
                  <a:lnTo>
                    <a:pt x="5930252" y="888288"/>
                  </a:lnTo>
                  <a:lnTo>
                    <a:pt x="6126467" y="888288"/>
                  </a:lnTo>
                  <a:lnTo>
                    <a:pt x="6164072" y="850696"/>
                  </a:lnTo>
                  <a:lnTo>
                    <a:pt x="6164072" y="845197"/>
                  </a:lnTo>
                  <a:lnTo>
                    <a:pt x="6164072" y="781926"/>
                  </a:lnTo>
                  <a:close/>
                </a:path>
                <a:path w="11863069" h="503809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4830026"/>
                  </a:lnTo>
                  <a:lnTo>
                    <a:pt x="11840807" y="4873663"/>
                  </a:lnTo>
                  <a:lnTo>
                    <a:pt x="11826494" y="4913706"/>
                  </a:lnTo>
                  <a:lnTo>
                    <a:pt x="11804040" y="4949037"/>
                  </a:lnTo>
                  <a:lnTo>
                    <a:pt x="11774576" y="4978501"/>
                  </a:lnTo>
                  <a:lnTo>
                    <a:pt x="11739245" y="5000955"/>
                  </a:lnTo>
                  <a:lnTo>
                    <a:pt x="11699189" y="5015268"/>
                  </a:lnTo>
                  <a:lnTo>
                    <a:pt x="11655565" y="5020297"/>
                  </a:lnTo>
                  <a:lnTo>
                    <a:pt x="207467" y="5020297"/>
                  </a:lnTo>
                  <a:lnTo>
                    <a:pt x="163830" y="5015268"/>
                  </a:lnTo>
                  <a:lnTo>
                    <a:pt x="123786" y="5000955"/>
                  </a:lnTo>
                  <a:lnTo>
                    <a:pt x="88455" y="4978501"/>
                  </a:lnTo>
                  <a:lnTo>
                    <a:pt x="58991" y="4949037"/>
                  </a:lnTo>
                  <a:lnTo>
                    <a:pt x="36525" y="4913706"/>
                  </a:lnTo>
                  <a:lnTo>
                    <a:pt x="22212" y="4873663"/>
                  </a:lnTo>
                  <a:lnTo>
                    <a:pt x="17183" y="4830026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95"/>
                  </a:lnTo>
                  <a:lnTo>
                    <a:pt x="11655565" y="17195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4830026"/>
                  </a:lnTo>
                  <a:lnTo>
                    <a:pt x="5473" y="4877587"/>
                  </a:lnTo>
                  <a:lnTo>
                    <a:pt x="21082" y="4921250"/>
                  </a:lnTo>
                  <a:lnTo>
                    <a:pt x="45567" y="4959769"/>
                  </a:lnTo>
                  <a:lnTo>
                    <a:pt x="77698" y="4991900"/>
                  </a:lnTo>
                  <a:lnTo>
                    <a:pt x="116217" y="5016398"/>
                  </a:lnTo>
                  <a:lnTo>
                    <a:pt x="159893" y="5032006"/>
                  </a:lnTo>
                  <a:lnTo>
                    <a:pt x="207467" y="5037480"/>
                  </a:lnTo>
                  <a:lnTo>
                    <a:pt x="11655565" y="5037480"/>
                  </a:lnTo>
                  <a:lnTo>
                    <a:pt x="11703126" y="5032006"/>
                  </a:lnTo>
                  <a:lnTo>
                    <a:pt x="11746789" y="5016398"/>
                  </a:lnTo>
                  <a:lnTo>
                    <a:pt x="11785308" y="4991900"/>
                  </a:lnTo>
                  <a:lnTo>
                    <a:pt x="11817439" y="4959769"/>
                  </a:lnTo>
                  <a:lnTo>
                    <a:pt x="11841925" y="4921250"/>
                  </a:lnTo>
                  <a:lnTo>
                    <a:pt x="11857546" y="4877587"/>
                  </a:lnTo>
                  <a:lnTo>
                    <a:pt x="11863019" y="4830026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799" name="object 49"/>
            <p:cNvPicPr/>
            <p:nvPr/>
          </p:nvPicPr>
          <p:blipFill>
            <a:blip r:embed="rId2"/>
            <a:stretch/>
          </p:blipFill>
          <p:spPr>
            <a:xfrm>
              <a:off x="5676120" y="2689200"/>
              <a:ext cx="1976400" cy="308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00" name="object 50"/>
            <p:cNvPicPr/>
            <p:nvPr/>
          </p:nvPicPr>
          <p:blipFill>
            <a:blip r:embed="rId3"/>
            <a:stretch/>
          </p:blipFill>
          <p:spPr>
            <a:xfrm>
              <a:off x="587880" y="3336840"/>
              <a:ext cx="8418600" cy="2471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01" name="object 51"/>
            <p:cNvSpPr/>
            <p:nvPr/>
          </p:nvSpPr>
          <p:spPr>
            <a:xfrm>
              <a:off x="581760" y="3636720"/>
              <a:ext cx="8065080" cy="1878480"/>
            </a:xfrm>
            <a:custGeom>
              <a:avLst/>
              <a:gdLst>
                <a:gd name="textAreaLeft" fmla="*/ 0 w 8065080"/>
                <a:gd name="textAreaRight" fmla="*/ 8065800 w 8065080"/>
                <a:gd name="textAreaTop" fmla="*/ 0 h 1878480"/>
                <a:gd name="textAreaBottom" fmla="*/ 1879200 h 1878480"/>
              </a:gdLst>
              <a:ahLst/>
              <a:cxnLst/>
              <a:rect l="textAreaLeft" t="textAreaTop" r="textAreaRight" b="textAreaBottom"/>
              <a:pathLst>
                <a:path w="9301480" h="2435860">
                  <a:moveTo>
                    <a:pt x="6510337" y="2418448"/>
                  </a:moveTo>
                  <a:lnTo>
                    <a:pt x="0" y="2418448"/>
                  </a:lnTo>
                  <a:lnTo>
                    <a:pt x="0" y="2435644"/>
                  </a:lnTo>
                  <a:lnTo>
                    <a:pt x="6510337" y="2435644"/>
                  </a:lnTo>
                  <a:lnTo>
                    <a:pt x="6510337" y="2418448"/>
                  </a:lnTo>
                  <a:close/>
                </a:path>
                <a:path w="9301480" h="2435860">
                  <a:moveTo>
                    <a:pt x="8034769" y="1192034"/>
                  </a:moveTo>
                  <a:lnTo>
                    <a:pt x="0" y="1192034"/>
                  </a:lnTo>
                  <a:lnTo>
                    <a:pt x="0" y="1209230"/>
                  </a:lnTo>
                  <a:lnTo>
                    <a:pt x="8034769" y="1209230"/>
                  </a:lnTo>
                  <a:lnTo>
                    <a:pt x="8034769" y="1192034"/>
                  </a:lnTo>
                  <a:close/>
                </a:path>
                <a:path w="9301480" h="2435860">
                  <a:moveTo>
                    <a:pt x="9301302" y="0"/>
                  </a:moveTo>
                  <a:lnTo>
                    <a:pt x="0" y="0"/>
                  </a:lnTo>
                  <a:lnTo>
                    <a:pt x="0" y="17195"/>
                  </a:lnTo>
                  <a:lnTo>
                    <a:pt x="9301302" y="17195"/>
                  </a:lnTo>
                  <a:lnTo>
                    <a:pt x="9301302" y="0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802" name="object 52"/>
          <p:cNvGrpSpPr/>
          <p:nvPr/>
        </p:nvGrpSpPr>
        <p:grpSpPr>
          <a:xfrm>
            <a:off x="24480" y="6400800"/>
            <a:ext cx="10262160" cy="3885840"/>
            <a:chOff x="24480" y="6400800"/>
            <a:chExt cx="10262160" cy="3885840"/>
          </a:xfrm>
        </p:grpSpPr>
        <p:sp>
          <p:nvSpPr>
            <p:cNvPr id="803" name="object 54"/>
            <p:cNvSpPr/>
            <p:nvPr/>
          </p:nvSpPr>
          <p:spPr>
            <a:xfrm>
              <a:off x="24480" y="6400800"/>
              <a:ext cx="10262160" cy="3885840"/>
            </a:xfrm>
            <a:custGeom>
              <a:avLst/>
              <a:gdLst>
                <a:gd name="textAreaLeft" fmla="*/ 0 w 10262160"/>
                <a:gd name="textAreaRight" fmla="*/ 10262880 w 10262160"/>
                <a:gd name="textAreaTop" fmla="*/ 0 h 3885840"/>
                <a:gd name="textAreaBottom" fmla="*/ 3886560 h 3885840"/>
              </a:gdLst>
              <a:ahLst/>
              <a:cxnLst/>
              <a:rect l="textAreaLeft" t="textAreaTop" r="textAreaRight" b="textAreaBottom"/>
              <a:pathLst>
                <a:path w="11863069" h="5490845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5282770"/>
                  </a:lnTo>
                  <a:lnTo>
                    <a:pt x="5479" y="5330334"/>
                  </a:lnTo>
                  <a:lnTo>
                    <a:pt x="21087" y="5373999"/>
                  </a:lnTo>
                  <a:lnTo>
                    <a:pt x="45578" y="5412519"/>
                  </a:lnTo>
                  <a:lnTo>
                    <a:pt x="77706" y="5444648"/>
                  </a:lnTo>
                  <a:lnTo>
                    <a:pt x="116228" y="5469141"/>
                  </a:lnTo>
                  <a:lnTo>
                    <a:pt x="159895" y="5484750"/>
                  </a:lnTo>
                  <a:lnTo>
                    <a:pt x="207465" y="5490230"/>
                  </a:lnTo>
                  <a:lnTo>
                    <a:pt x="11655564" y="5490230"/>
                  </a:lnTo>
                  <a:lnTo>
                    <a:pt x="11703127" y="5484750"/>
                  </a:lnTo>
                  <a:lnTo>
                    <a:pt x="11746792" y="5469141"/>
                  </a:lnTo>
                  <a:lnTo>
                    <a:pt x="11785313" y="5444648"/>
                  </a:lnTo>
                  <a:lnTo>
                    <a:pt x="11817442" y="5412519"/>
                  </a:lnTo>
                  <a:lnTo>
                    <a:pt x="11841934" y="5373999"/>
                  </a:lnTo>
                  <a:lnTo>
                    <a:pt x="11857543" y="5330334"/>
                  </a:lnTo>
                  <a:lnTo>
                    <a:pt x="11863023" y="5282770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4" name="object 55"/>
            <p:cNvSpPr/>
            <p:nvPr/>
          </p:nvSpPr>
          <p:spPr>
            <a:xfrm>
              <a:off x="24480" y="6400800"/>
              <a:ext cx="10262160" cy="3885840"/>
            </a:xfrm>
            <a:custGeom>
              <a:avLst/>
              <a:gdLst>
                <a:gd name="textAreaLeft" fmla="*/ 0 w 10262160"/>
                <a:gd name="textAreaRight" fmla="*/ 10262880 w 10262160"/>
                <a:gd name="textAreaTop" fmla="*/ 0 h 3885840"/>
                <a:gd name="textAreaBottom" fmla="*/ 3886560 h 3885840"/>
              </a:gdLst>
              <a:ahLst/>
              <a:cxnLst/>
              <a:rect l="textAreaLeft" t="textAreaTop" r="textAreaRight" b="textAreaBottom"/>
              <a:pathLst>
                <a:path w="11863069" h="5490845">
                  <a:moveTo>
                    <a:pt x="945603" y="558888"/>
                  </a:moveTo>
                  <a:lnTo>
                    <a:pt x="902500" y="515785"/>
                  </a:lnTo>
                  <a:lnTo>
                    <a:pt x="891501" y="515785"/>
                  </a:lnTo>
                  <a:lnTo>
                    <a:pt x="891501" y="562546"/>
                  </a:lnTo>
                  <a:lnTo>
                    <a:pt x="891501" y="789952"/>
                  </a:lnTo>
                  <a:lnTo>
                    <a:pt x="738365" y="789952"/>
                  </a:lnTo>
                  <a:lnTo>
                    <a:pt x="738365" y="562546"/>
                  </a:lnTo>
                  <a:lnTo>
                    <a:pt x="891501" y="562546"/>
                  </a:lnTo>
                  <a:lnTo>
                    <a:pt x="891501" y="515785"/>
                  </a:lnTo>
                  <a:lnTo>
                    <a:pt x="727367" y="515785"/>
                  </a:lnTo>
                  <a:lnTo>
                    <a:pt x="684263" y="558888"/>
                  </a:lnTo>
                  <a:lnTo>
                    <a:pt x="684263" y="793623"/>
                  </a:lnTo>
                  <a:lnTo>
                    <a:pt x="727367" y="836714"/>
                  </a:lnTo>
                  <a:lnTo>
                    <a:pt x="902500" y="836714"/>
                  </a:lnTo>
                  <a:lnTo>
                    <a:pt x="945603" y="793623"/>
                  </a:lnTo>
                  <a:lnTo>
                    <a:pt x="945603" y="789952"/>
                  </a:lnTo>
                  <a:lnTo>
                    <a:pt x="945603" y="562546"/>
                  </a:lnTo>
                  <a:lnTo>
                    <a:pt x="945603" y="558888"/>
                  </a:lnTo>
                  <a:close/>
                </a:path>
                <a:path w="11863069" h="5490845">
                  <a:moveTo>
                    <a:pt x="1199908" y="579970"/>
                  </a:moveTo>
                  <a:lnTo>
                    <a:pt x="961504" y="579970"/>
                  </a:lnTo>
                  <a:lnTo>
                    <a:pt x="961504" y="626732"/>
                  </a:lnTo>
                  <a:lnTo>
                    <a:pt x="1054112" y="626732"/>
                  </a:lnTo>
                  <a:lnTo>
                    <a:pt x="1054112" y="836714"/>
                  </a:lnTo>
                  <a:lnTo>
                    <a:pt x="1107300" y="836714"/>
                  </a:lnTo>
                  <a:lnTo>
                    <a:pt x="1107300" y="626732"/>
                  </a:lnTo>
                  <a:lnTo>
                    <a:pt x="1199908" y="626732"/>
                  </a:lnTo>
                  <a:lnTo>
                    <a:pt x="1199908" y="579970"/>
                  </a:lnTo>
                  <a:close/>
                </a:path>
                <a:path w="11863069" h="5490845">
                  <a:moveTo>
                    <a:pt x="1494053" y="579970"/>
                  </a:moveTo>
                  <a:lnTo>
                    <a:pt x="1430782" y="579970"/>
                  </a:lnTo>
                  <a:lnTo>
                    <a:pt x="1355140" y="704672"/>
                  </a:lnTo>
                  <a:lnTo>
                    <a:pt x="1315364" y="639114"/>
                  </a:lnTo>
                  <a:lnTo>
                    <a:pt x="1279486" y="579970"/>
                  </a:lnTo>
                  <a:lnTo>
                    <a:pt x="1216215" y="579970"/>
                  </a:lnTo>
                  <a:lnTo>
                    <a:pt x="1216215" y="836714"/>
                  </a:lnTo>
                  <a:lnTo>
                    <a:pt x="1266647" y="836714"/>
                  </a:lnTo>
                  <a:lnTo>
                    <a:pt x="1266647" y="639114"/>
                  </a:lnTo>
                  <a:lnTo>
                    <a:pt x="1340459" y="762444"/>
                  </a:lnTo>
                  <a:lnTo>
                    <a:pt x="1369809" y="762444"/>
                  </a:lnTo>
                  <a:lnTo>
                    <a:pt x="1404162" y="704672"/>
                  </a:lnTo>
                  <a:lnTo>
                    <a:pt x="1443164" y="639114"/>
                  </a:lnTo>
                  <a:lnTo>
                    <a:pt x="1443164" y="836714"/>
                  </a:lnTo>
                  <a:lnTo>
                    <a:pt x="1494053" y="836714"/>
                  </a:lnTo>
                  <a:lnTo>
                    <a:pt x="1494053" y="639114"/>
                  </a:lnTo>
                  <a:lnTo>
                    <a:pt x="1494053" y="579970"/>
                  </a:lnTo>
                  <a:close/>
                </a:path>
                <a:path w="11863069" h="5490845">
                  <a:moveTo>
                    <a:pt x="1748866" y="579970"/>
                  </a:moveTo>
                  <a:lnTo>
                    <a:pt x="1700720" y="579970"/>
                  </a:lnTo>
                  <a:lnTo>
                    <a:pt x="1700720" y="623989"/>
                  </a:lnTo>
                  <a:lnTo>
                    <a:pt x="1700720" y="684504"/>
                  </a:lnTo>
                  <a:lnTo>
                    <a:pt x="1577390" y="689089"/>
                  </a:lnTo>
                  <a:lnTo>
                    <a:pt x="1577390" y="623989"/>
                  </a:lnTo>
                  <a:lnTo>
                    <a:pt x="1700720" y="623989"/>
                  </a:lnTo>
                  <a:lnTo>
                    <a:pt x="1700720" y="579970"/>
                  </a:lnTo>
                  <a:lnTo>
                    <a:pt x="1569135" y="579970"/>
                  </a:lnTo>
                  <a:lnTo>
                    <a:pt x="1524215" y="624903"/>
                  </a:lnTo>
                  <a:lnTo>
                    <a:pt x="1524215" y="791781"/>
                  </a:lnTo>
                  <a:lnTo>
                    <a:pt x="1569135" y="836714"/>
                  </a:lnTo>
                  <a:lnTo>
                    <a:pt x="1739696" y="836714"/>
                  </a:lnTo>
                  <a:lnTo>
                    <a:pt x="1739696" y="790867"/>
                  </a:lnTo>
                  <a:lnTo>
                    <a:pt x="1577390" y="790867"/>
                  </a:lnTo>
                  <a:lnTo>
                    <a:pt x="1577390" y="723011"/>
                  </a:lnTo>
                  <a:lnTo>
                    <a:pt x="1748866" y="723011"/>
                  </a:lnTo>
                  <a:lnTo>
                    <a:pt x="1748866" y="689089"/>
                  </a:lnTo>
                  <a:lnTo>
                    <a:pt x="1748866" y="623989"/>
                  </a:lnTo>
                  <a:lnTo>
                    <a:pt x="1748866" y="579970"/>
                  </a:lnTo>
                  <a:close/>
                </a:path>
                <a:path w="11863069" h="5490845">
                  <a:moveTo>
                    <a:pt x="2012873" y="579970"/>
                  </a:moveTo>
                  <a:lnTo>
                    <a:pt x="1959686" y="579970"/>
                  </a:lnTo>
                  <a:lnTo>
                    <a:pt x="1959686" y="684961"/>
                  </a:lnTo>
                  <a:lnTo>
                    <a:pt x="1832229" y="684961"/>
                  </a:lnTo>
                  <a:lnTo>
                    <a:pt x="1832229" y="579970"/>
                  </a:lnTo>
                  <a:lnTo>
                    <a:pt x="1779054" y="579970"/>
                  </a:lnTo>
                  <a:lnTo>
                    <a:pt x="1779054" y="836714"/>
                  </a:lnTo>
                  <a:lnTo>
                    <a:pt x="1832229" y="836714"/>
                  </a:lnTo>
                  <a:lnTo>
                    <a:pt x="1832229" y="731266"/>
                  </a:lnTo>
                  <a:lnTo>
                    <a:pt x="1959686" y="731266"/>
                  </a:lnTo>
                  <a:lnTo>
                    <a:pt x="1959686" y="836714"/>
                  </a:lnTo>
                  <a:lnTo>
                    <a:pt x="2012873" y="836714"/>
                  </a:lnTo>
                  <a:lnTo>
                    <a:pt x="2012873" y="731266"/>
                  </a:lnTo>
                  <a:lnTo>
                    <a:pt x="2012873" y="684961"/>
                  </a:lnTo>
                  <a:lnTo>
                    <a:pt x="2012873" y="579970"/>
                  </a:lnTo>
                  <a:close/>
                </a:path>
                <a:path w="11863069" h="5490845">
                  <a:moveTo>
                    <a:pt x="2269655" y="625817"/>
                  </a:moveTo>
                  <a:lnTo>
                    <a:pt x="2223808" y="579970"/>
                  </a:lnTo>
                  <a:lnTo>
                    <a:pt x="2050503" y="579970"/>
                  </a:lnTo>
                  <a:lnTo>
                    <a:pt x="2050503" y="625817"/>
                  </a:lnTo>
                  <a:lnTo>
                    <a:pt x="2216454" y="625817"/>
                  </a:lnTo>
                  <a:lnTo>
                    <a:pt x="2216454" y="685419"/>
                  </a:lnTo>
                  <a:lnTo>
                    <a:pt x="2216454" y="719353"/>
                  </a:lnTo>
                  <a:lnTo>
                    <a:pt x="2216454" y="791781"/>
                  </a:lnTo>
                  <a:lnTo>
                    <a:pt x="2094509" y="791781"/>
                  </a:lnTo>
                  <a:lnTo>
                    <a:pt x="2094509" y="728522"/>
                  </a:lnTo>
                  <a:lnTo>
                    <a:pt x="2216454" y="719353"/>
                  </a:lnTo>
                  <a:lnTo>
                    <a:pt x="2216454" y="685419"/>
                  </a:lnTo>
                  <a:lnTo>
                    <a:pt x="2041334" y="690003"/>
                  </a:lnTo>
                  <a:lnTo>
                    <a:pt x="2041334" y="790867"/>
                  </a:lnTo>
                  <a:lnTo>
                    <a:pt x="2087181" y="836714"/>
                  </a:lnTo>
                  <a:lnTo>
                    <a:pt x="2269655" y="836714"/>
                  </a:lnTo>
                  <a:lnTo>
                    <a:pt x="2269655" y="791781"/>
                  </a:lnTo>
                  <a:lnTo>
                    <a:pt x="2269655" y="719353"/>
                  </a:lnTo>
                  <a:lnTo>
                    <a:pt x="2269655" y="625817"/>
                  </a:lnTo>
                  <a:close/>
                </a:path>
                <a:path w="11863069" h="5490845">
                  <a:moveTo>
                    <a:pt x="2629725" y="624903"/>
                  </a:moveTo>
                  <a:lnTo>
                    <a:pt x="2584793" y="579970"/>
                  </a:lnTo>
                  <a:lnTo>
                    <a:pt x="2576538" y="579970"/>
                  </a:lnTo>
                  <a:lnTo>
                    <a:pt x="2576538" y="624903"/>
                  </a:lnTo>
                  <a:lnTo>
                    <a:pt x="2576538" y="791781"/>
                  </a:lnTo>
                  <a:lnTo>
                    <a:pt x="2453665" y="791781"/>
                  </a:lnTo>
                  <a:lnTo>
                    <a:pt x="2453665" y="624903"/>
                  </a:lnTo>
                  <a:lnTo>
                    <a:pt x="2576538" y="624903"/>
                  </a:lnTo>
                  <a:lnTo>
                    <a:pt x="2576538" y="579970"/>
                  </a:lnTo>
                  <a:lnTo>
                    <a:pt x="2445410" y="579970"/>
                  </a:lnTo>
                  <a:lnTo>
                    <a:pt x="2400490" y="624903"/>
                  </a:lnTo>
                  <a:lnTo>
                    <a:pt x="2400490" y="791781"/>
                  </a:lnTo>
                  <a:lnTo>
                    <a:pt x="2445410" y="836714"/>
                  </a:lnTo>
                  <a:lnTo>
                    <a:pt x="2584793" y="836714"/>
                  </a:lnTo>
                  <a:lnTo>
                    <a:pt x="2629725" y="791781"/>
                  </a:lnTo>
                  <a:lnTo>
                    <a:pt x="2629725" y="624903"/>
                  </a:lnTo>
                  <a:close/>
                </a:path>
                <a:path w="11863069" h="5490845">
                  <a:moveTo>
                    <a:pt x="2881706" y="579970"/>
                  </a:moveTo>
                  <a:lnTo>
                    <a:pt x="2643289" y="579970"/>
                  </a:lnTo>
                  <a:lnTo>
                    <a:pt x="2643289" y="626732"/>
                  </a:lnTo>
                  <a:lnTo>
                    <a:pt x="2735910" y="626732"/>
                  </a:lnTo>
                  <a:lnTo>
                    <a:pt x="2735910" y="836714"/>
                  </a:lnTo>
                  <a:lnTo>
                    <a:pt x="2789085" y="836714"/>
                  </a:lnTo>
                  <a:lnTo>
                    <a:pt x="2789085" y="626732"/>
                  </a:lnTo>
                  <a:lnTo>
                    <a:pt x="2881706" y="626732"/>
                  </a:lnTo>
                  <a:lnTo>
                    <a:pt x="2881706" y="579970"/>
                  </a:lnTo>
                  <a:close/>
                </a:path>
                <a:path w="11863069" h="5490845">
                  <a:moveTo>
                    <a:pt x="3107080" y="579970"/>
                  </a:moveTo>
                  <a:lnTo>
                    <a:pt x="2940189" y="579970"/>
                  </a:lnTo>
                  <a:lnTo>
                    <a:pt x="2895257" y="624903"/>
                  </a:lnTo>
                  <a:lnTo>
                    <a:pt x="2895257" y="791781"/>
                  </a:lnTo>
                  <a:lnTo>
                    <a:pt x="2940189" y="836714"/>
                  </a:lnTo>
                  <a:lnTo>
                    <a:pt x="3107080" y="836714"/>
                  </a:lnTo>
                  <a:lnTo>
                    <a:pt x="3107080" y="789038"/>
                  </a:lnTo>
                  <a:lnTo>
                    <a:pt x="2948444" y="789038"/>
                  </a:lnTo>
                  <a:lnTo>
                    <a:pt x="2948444" y="627659"/>
                  </a:lnTo>
                  <a:lnTo>
                    <a:pt x="3107080" y="627659"/>
                  </a:lnTo>
                  <a:lnTo>
                    <a:pt x="3107080" y="579970"/>
                  </a:lnTo>
                  <a:close/>
                </a:path>
                <a:path w="11863069" h="5490845">
                  <a:moveTo>
                    <a:pt x="3360166" y="579970"/>
                  </a:moveTo>
                  <a:lnTo>
                    <a:pt x="3175863" y="579970"/>
                  </a:lnTo>
                  <a:lnTo>
                    <a:pt x="3139643" y="789038"/>
                  </a:lnTo>
                  <a:lnTo>
                    <a:pt x="3108464" y="789038"/>
                  </a:lnTo>
                  <a:lnTo>
                    <a:pt x="3108464" y="836714"/>
                  </a:lnTo>
                  <a:lnTo>
                    <a:pt x="3184118" y="836714"/>
                  </a:lnTo>
                  <a:lnTo>
                    <a:pt x="3220796" y="624446"/>
                  </a:lnTo>
                  <a:lnTo>
                    <a:pt x="3306991" y="624446"/>
                  </a:lnTo>
                  <a:lnTo>
                    <a:pt x="3306991" y="836714"/>
                  </a:lnTo>
                  <a:lnTo>
                    <a:pt x="3360166" y="836714"/>
                  </a:lnTo>
                  <a:lnTo>
                    <a:pt x="3360166" y="624446"/>
                  </a:lnTo>
                  <a:lnTo>
                    <a:pt x="3360166" y="579970"/>
                  </a:lnTo>
                  <a:close/>
                </a:path>
                <a:path w="11863069" h="5490845">
                  <a:moveTo>
                    <a:pt x="3615144" y="579970"/>
                  </a:moveTo>
                  <a:lnTo>
                    <a:pt x="3566998" y="579970"/>
                  </a:lnTo>
                  <a:lnTo>
                    <a:pt x="3566998" y="623989"/>
                  </a:lnTo>
                  <a:lnTo>
                    <a:pt x="3566998" y="684504"/>
                  </a:lnTo>
                  <a:lnTo>
                    <a:pt x="3443668" y="689089"/>
                  </a:lnTo>
                  <a:lnTo>
                    <a:pt x="3443668" y="623989"/>
                  </a:lnTo>
                  <a:lnTo>
                    <a:pt x="3566998" y="623989"/>
                  </a:lnTo>
                  <a:lnTo>
                    <a:pt x="3566998" y="579970"/>
                  </a:lnTo>
                  <a:lnTo>
                    <a:pt x="3435413" y="579970"/>
                  </a:lnTo>
                  <a:lnTo>
                    <a:pt x="3390493" y="624903"/>
                  </a:lnTo>
                  <a:lnTo>
                    <a:pt x="3390493" y="791781"/>
                  </a:lnTo>
                  <a:lnTo>
                    <a:pt x="3435413" y="836714"/>
                  </a:lnTo>
                  <a:lnTo>
                    <a:pt x="3605974" y="836714"/>
                  </a:lnTo>
                  <a:lnTo>
                    <a:pt x="3605974" y="790867"/>
                  </a:lnTo>
                  <a:lnTo>
                    <a:pt x="3443668" y="790867"/>
                  </a:lnTo>
                  <a:lnTo>
                    <a:pt x="3443668" y="723011"/>
                  </a:lnTo>
                  <a:lnTo>
                    <a:pt x="3615144" y="723011"/>
                  </a:lnTo>
                  <a:lnTo>
                    <a:pt x="3615144" y="689089"/>
                  </a:lnTo>
                  <a:lnTo>
                    <a:pt x="3615144" y="623989"/>
                  </a:lnTo>
                  <a:lnTo>
                    <a:pt x="3615144" y="579970"/>
                  </a:lnTo>
                  <a:close/>
                </a:path>
                <a:path w="11863069" h="5490845">
                  <a:moveTo>
                    <a:pt x="4050614" y="836714"/>
                  </a:moveTo>
                  <a:lnTo>
                    <a:pt x="3986225" y="726224"/>
                  </a:lnTo>
                  <a:lnTo>
                    <a:pt x="3969918" y="698258"/>
                  </a:lnTo>
                  <a:lnTo>
                    <a:pt x="3981500" y="680377"/>
                  </a:lnTo>
                  <a:lnTo>
                    <a:pt x="4046486" y="579970"/>
                  </a:lnTo>
                  <a:lnTo>
                    <a:pt x="3985971" y="579970"/>
                  </a:lnTo>
                  <a:lnTo>
                    <a:pt x="3925455" y="680377"/>
                  </a:lnTo>
                  <a:lnTo>
                    <a:pt x="3863556" y="680377"/>
                  </a:lnTo>
                  <a:lnTo>
                    <a:pt x="3863556" y="579970"/>
                  </a:lnTo>
                  <a:lnTo>
                    <a:pt x="3810381" y="579970"/>
                  </a:lnTo>
                  <a:lnTo>
                    <a:pt x="3810381" y="680377"/>
                  </a:lnTo>
                  <a:lnTo>
                    <a:pt x="3748481" y="680377"/>
                  </a:lnTo>
                  <a:lnTo>
                    <a:pt x="3687965" y="579970"/>
                  </a:lnTo>
                  <a:lnTo>
                    <a:pt x="3627450" y="579970"/>
                  </a:lnTo>
                  <a:lnTo>
                    <a:pt x="3704005" y="698258"/>
                  </a:lnTo>
                  <a:lnTo>
                    <a:pt x="3623322" y="836714"/>
                  </a:lnTo>
                  <a:lnTo>
                    <a:pt x="3683381" y="836714"/>
                  </a:lnTo>
                  <a:lnTo>
                    <a:pt x="3745268" y="726224"/>
                  </a:lnTo>
                  <a:lnTo>
                    <a:pt x="3810381" y="726224"/>
                  </a:lnTo>
                  <a:lnTo>
                    <a:pt x="3810381" y="836714"/>
                  </a:lnTo>
                  <a:lnTo>
                    <a:pt x="3863556" y="836714"/>
                  </a:lnTo>
                  <a:lnTo>
                    <a:pt x="3863556" y="726224"/>
                  </a:lnTo>
                  <a:lnTo>
                    <a:pt x="3928656" y="726224"/>
                  </a:lnTo>
                  <a:lnTo>
                    <a:pt x="3990556" y="836714"/>
                  </a:lnTo>
                  <a:lnTo>
                    <a:pt x="4050614" y="836714"/>
                  </a:lnTo>
                  <a:close/>
                </a:path>
                <a:path w="11863069" h="5490845">
                  <a:moveTo>
                    <a:pt x="4309300" y="579970"/>
                  </a:moveTo>
                  <a:lnTo>
                    <a:pt x="4247870" y="579970"/>
                  </a:lnTo>
                  <a:lnTo>
                    <a:pt x="4114457" y="777570"/>
                  </a:lnTo>
                  <a:lnTo>
                    <a:pt x="4114457" y="579970"/>
                  </a:lnTo>
                  <a:lnTo>
                    <a:pt x="4061726" y="579970"/>
                  </a:lnTo>
                  <a:lnTo>
                    <a:pt x="4061726" y="836714"/>
                  </a:lnTo>
                  <a:lnTo>
                    <a:pt x="4123169" y="836714"/>
                  </a:lnTo>
                  <a:lnTo>
                    <a:pt x="4163276" y="777570"/>
                  </a:lnTo>
                  <a:lnTo>
                    <a:pt x="4256583" y="640029"/>
                  </a:lnTo>
                  <a:lnTo>
                    <a:pt x="4256583" y="836714"/>
                  </a:lnTo>
                  <a:lnTo>
                    <a:pt x="4309300" y="836714"/>
                  </a:lnTo>
                  <a:lnTo>
                    <a:pt x="4309300" y="640029"/>
                  </a:lnTo>
                  <a:lnTo>
                    <a:pt x="4309300" y="579970"/>
                  </a:lnTo>
                  <a:close/>
                </a:path>
                <a:path w="11863069" h="5490845">
                  <a:moveTo>
                    <a:pt x="4576318" y="730351"/>
                  </a:moveTo>
                  <a:lnTo>
                    <a:pt x="4571682" y="726681"/>
                  </a:lnTo>
                  <a:lnTo>
                    <a:pt x="4541012" y="702386"/>
                  </a:lnTo>
                  <a:lnTo>
                    <a:pt x="4563503" y="685419"/>
                  </a:lnTo>
                  <a:lnTo>
                    <a:pt x="4567148" y="682675"/>
                  </a:lnTo>
                  <a:lnTo>
                    <a:pt x="4567148" y="623074"/>
                  </a:lnTo>
                  <a:lnTo>
                    <a:pt x="4567148" y="617562"/>
                  </a:lnTo>
                  <a:lnTo>
                    <a:pt x="4529531" y="579970"/>
                  </a:lnTo>
                  <a:lnTo>
                    <a:pt x="4523117" y="579970"/>
                  </a:lnTo>
                  <a:lnTo>
                    <a:pt x="4523117" y="726681"/>
                  </a:lnTo>
                  <a:lnTo>
                    <a:pt x="4523117" y="793623"/>
                  </a:lnTo>
                  <a:lnTo>
                    <a:pt x="4395203" y="793623"/>
                  </a:lnTo>
                  <a:lnTo>
                    <a:pt x="4395203" y="726681"/>
                  </a:lnTo>
                  <a:lnTo>
                    <a:pt x="4523117" y="726681"/>
                  </a:lnTo>
                  <a:lnTo>
                    <a:pt x="4523117" y="579970"/>
                  </a:lnTo>
                  <a:lnTo>
                    <a:pt x="4514862" y="579970"/>
                  </a:lnTo>
                  <a:lnTo>
                    <a:pt x="4514862" y="623074"/>
                  </a:lnTo>
                  <a:lnTo>
                    <a:pt x="4514862" y="685419"/>
                  </a:lnTo>
                  <a:lnTo>
                    <a:pt x="4395203" y="685419"/>
                  </a:lnTo>
                  <a:lnTo>
                    <a:pt x="4395203" y="623074"/>
                  </a:lnTo>
                  <a:lnTo>
                    <a:pt x="4514862" y="623074"/>
                  </a:lnTo>
                  <a:lnTo>
                    <a:pt x="4514862" y="579970"/>
                  </a:lnTo>
                  <a:lnTo>
                    <a:pt x="4342473" y="579970"/>
                  </a:lnTo>
                  <a:lnTo>
                    <a:pt x="4342473" y="836714"/>
                  </a:lnTo>
                  <a:lnTo>
                    <a:pt x="4538713" y="836714"/>
                  </a:lnTo>
                  <a:lnTo>
                    <a:pt x="4576318" y="799122"/>
                  </a:lnTo>
                  <a:lnTo>
                    <a:pt x="4576318" y="793623"/>
                  </a:lnTo>
                  <a:lnTo>
                    <a:pt x="4576318" y="730351"/>
                  </a:lnTo>
                  <a:close/>
                </a:path>
                <a:path w="11863069" h="5490845">
                  <a:moveTo>
                    <a:pt x="4827676" y="625817"/>
                  </a:moveTo>
                  <a:lnTo>
                    <a:pt x="4781829" y="579970"/>
                  </a:lnTo>
                  <a:lnTo>
                    <a:pt x="4608576" y="579970"/>
                  </a:lnTo>
                  <a:lnTo>
                    <a:pt x="4608576" y="625817"/>
                  </a:lnTo>
                  <a:lnTo>
                    <a:pt x="4774552" y="625817"/>
                  </a:lnTo>
                  <a:lnTo>
                    <a:pt x="4774552" y="685419"/>
                  </a:lnTo>
                  <a:lnTo>
                    <a:pt x="4774552" y="719353"/>
                  </a:lnTo>
                  <a:lnTo>
                    <a:pt x="4774552" y="791781"/>
                  </a:lnTo>
                  <a:lnTo>
                    <a:pt x="4652594" y="791781"/>
                  </a:lnTo>
                  <a:lnTo>
                    <a:pt x="4652594" y="728522"/>
                  </a:lnTo>
                  <a:lnTo>
                    <a:pt x="4774552" y="719353"/>
                  </a:lnTo>
                  <a:lnTo>
                    <a:pt x="4774552" y="685419"/>
                  </a:lnTo>
                  <a:lnTo>
                    <a:pt x="4599406" y="690003"/>
                  </a:lnTo>
                  <a:lnTo>
                    <a:pt x="4599406" y="790867"/>
                  </a:lnTo>
                  <a:lnTo>
                    <a:pt x="4645253" y="836714"/>
                  </a:lnTo>
                  <a:lnTo>
                    <a:pt x="4827676" y="836714"/>
                  </a:lnTo>
                  <a:lnTo>
                    <a:pt x="4827676" y="791781"/>
                  </a:lnTo>
                  <a:lnTo>
                    <a:pt x="4827676" y="719353"/>
                  </a:lnTo>
                  <a:lnTo>
                    <a:pt x="4827676" y="625817"/>
                  </a:lnTo>
                  <a:close/>
                </a:path>
                <a:path w="11863069" h="5490845">
                  <a:moveTo>
                    <a:pt x="5094338" y="579970"/>
                  </a:moveTo>
                  <a:lnTo>
                    <a:pt x="5041150" y="579970"/>
                  </a:lnTo>
                  <a:lnTo>
                    <a:pt x="5041150" y="684961"/>
                  </a:lnTo>
                  <a:lnTo>
                    <a:pt x="4913693" y="684961"/>
                  </a:lnTo>
                  <a:lnTo>
                    <a:pt x="4913693" y="579970"/>
                  </a:lnTo>
                  <a:lnTo>
                    <a:pt x="4860506" y="579970"/>
                  </a:lnTo>
                  <a:lnTo>
                    <a:pt x="4860506" y="836714"/>
                  </a:lnTo>
                  <a:lnTo>
                    <a:pt x="4913693" y="836714"/>
                  </a:lnTo>
                  <a:lnTo>
                    <a:pt x="4913693" y="731266"/>
                  </a:lnTo>
                  <a:lnTo>
                    <a:pt x="5041150" y="731266"/>
                  </a:lnTo>
                  <a:lnTo>
                    <a:pt x="5041150" y="836714"/>
                  </a:lnTo>
                  <a:lnTo>
                    <a:pt x="5094338" y="836714"/>
                  </a:lnTo>
                  <a:lnTo>
                    <a:pt x="5094338" y="731266"/>
                  </a:lnTo>
                  <a:lnTo>
                    <a:pt x="5094338" y="684961"/>
                  </a:lnTo>
                  <a:lnTo>
                    <a:pt x="5094338" y="579970"/>
                  </a:lnTo>
                  <a:close/>
                </a:path>
                <a:path w="11863069" h="5490845">
                  <a:moveTo>
                    <a:pt x="5374970" y="579970"/>
                  </a:moveTo>
                  <a:lnTo>
                    <a:pt x="5313540" y="579970"/>
                  </a:lnTo>
                  <a:lnTo>
                    <a:pt x="5180127" y="777570"/>
                  </a:lnTo>
                  <a:lnTo>
                    <a:pt x="5180127" y="579970"/>
                  </a:lnTo>
                  <a:lnTo>
                    <a:pt x="5127396" y="579970"/>
                  </a:lnTo>
                  <a:lnTo>
                    <a:pt x="5127396" y="836714"/>
                  </a:lnTo>
                  <a:lnTo>
                    <a:pt x="5188839" y="836714"/>
                  </a:lnTo>
                  <a:lnTo>
                    <a:pt x="5228958" y="777570"/>
                  </a:lnTo>
                  <a:lnTo>
                    <a:pt x="5322252" y="640029"/>
                  </a:lnTo>
                  <a:lnTo>
                    <a:pt x="5322252" y="836714"/>
                  </a:lnTo>
                  <a:lnTo>
                    <a:pt x="5374970" y="836714"/>
                  </a:lnTo>
                  <a:lnTo>
                    <a:pt x="5374970" y="640029"/>
                  </a:lnTo>
                  <a:lnTo>
                    <a:pt x="5374970" y="579970"/>
                  </a:lnTo>
                  <a:close/>
                </a:path>
                <a:path w="11863069" h="5490845">
                  <a:moveTo>
                    <a:pt x="5634647" y="579970"/>
                  </a:moveTo>
                  <a:lnTo>
                    <a:pt x="5581459" y="579970"/>
                  </a:lnTo>
                  <a:lnTo>
                    <a:pt x="5581459" y="624903"/>
                  </a:lnTo>
                  <a:lnTo>
                    <a:pt x="5581459" y="714768"/>
                  </a:lnTo>
                  <a:lnTo>
                    <a:pt x="5463171" y="714768"/>
                  </a:lnTo>
                  <a:lnTo>
                    <a:pt x="5463171" y="624903"/>
                  </a:lnTo>
                  <a:lnTo>
                    <a:pt x="5581459" y="624903"/>
                  </a:lnTo>
                  <a:lnTo>
                    <a:pt x="5581459" y="579970"/>
                  </a:lnTo>
                  <a:lnTo>
                    <a:pt x="5450332" y="579970"/>
                  </a:lnTo>
                  <a:lnTo>
                    <a:pt x="5409997" y="620318"/>
                  </a:lnTo>
                  <a:lnTo>
                    <a:pt x="5409997" y="723011"/>
                  </a:lnTo>
                  <a:lnTo>
                    <a:pt x="5436578" y="749604"/>
                  </a:lnTo>
                  <a:lnTo>
                    <a:pt x="5388902" y="836714"/>
                  </a:lnTo>
                  <a:lnTo>
                    <a:pt x="5447131" y="836714"/>
                  </a:lnTo>
                  <a:lnTo>
                    <a:pt x="5484723" y="758774"/>
                  </a:lnTo>
                  <a:lnTo>
                    <a:pt x="5581459" y="758774"/>
                  </a:lnTo>
                  <a:lnTo>
                    <a:pt x="5581459" y="836714"/>
                  </a:lnTo>
                  <a:lnTo>
                    <a:pt x="5634647" y="836714"/>
                  </a:lnTo>
                  <a:lnTo>
                    <a:pt x="5634647" y="758774"/>
                  </a:lnTo>
                  <a:lnTo>
                    <a:pt x="5634647" y="714768"/>
                  </a:lnTo>
                  <a:lnTo>
                    <a:pt x="5634647" y="624903"/>
                  </a:lnTo>
                  <a:lnTo>
                    <a:pt x="5634647" y="579970"/>
                  </a:lnTo>
                  <a:close/>
                </a:path>
                <a:path w="11863069" h="5490845">
                  <a:moveTo>
                    <a:pt x="11863019" y="207467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67"/>
                  </a:lnTo>
                  <a:lnTo>
                    <a:pt x="11845823" y="5282768"/>
                  </a:lnTo>
                  <a:lnTo>
                    <a:pt x="11840807" y="5326405"/>
                  </a:lnTo>
                  <a:lnTo>
                    <a:pt x="11826494" y="5366461"/>
                  </a:lnTo>
                  <a:lnTo>
                    <a:pt x="11804040" y="5401780"/>
                  </a:lnTo>
                  <a:lnTo>
                    <a:pt x="11774576" y="5431244"/>
                  </a:lnTo>
                  <a:lnTo>
                    <a:pt x="11739245" y="5453710"/>
                  </a:lnTo>
                  <a:lnTo>
                    <a:pt x="11699189" y="5468010"/>
                  </a:lnTo>
                  <a:lnTo>
                    <a:pt x="11655565" y="5473039"/>
                  </a:lnTo>
                  <a:lnTo>
                    <a:pt x="207467" y="5473039"/>
                  </a:lnTo>
                  <a:lnTo>
                    <a:pt x="163830" y="5468010"/>
                  </a:lnTo>
                  <a:lnTo>
                    <a:pt x="123786" y="5453710"/>
                  </a:lnTo>
                  <a:lnTo>
                    <a:pt x="88455" y="5431244"/>
                  </a:lnTo>
                  <a:lnTo>
                    <a:pt x="58991" y="5401780"/>
                  </a:lnTo>
                  <a:lnTo>
                    <a:pt x="36525" y="5366461"/>
                  </a:lnTo>
                  <a:lnTo>
                    <a:pt x="22212" y="5326405"/>
                  </a:lnTo>
                  <a:lnTo>
                    <a:pt x="17183" y="5282768"/>
                  </a:lnTo>
                  <a:lnTo>
                    <a:pt x="17183" y="207467"/>
                  </a:lnTo>
                  <a:lnTo>
                    <a:pt x="22212" y="163830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91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95"/>
                  </a:lnTo>
                  <a:lnTo>
                    <a:pt x="11655565" y="17195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91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30"/>
                  </a:lnTo>
                  <a:lnTo>
                    <a:pt x="11845823" y="207467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94"/>
                  </a:lnTo>
                  <a:lnTo>
                    <a:pt x="11703126" y="5486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86"/>
                  </a:lnTo>
                  <a:lnTo>
                    <a:pt x="116217" y="21094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67"/>
                  </a:lnTo>
                  <a:lnTo>
                    <a:pt x="0" y="5282768"/>
                  </a:lnTo>
                  <a:lnTo>
                    <a:pt x="5473" y="5330342"/>
                  </a:lnTo>
                  <a:lnTo>
                    <a:pt x="21082" y="5374005"/>
                  </a:lnTo>
                  <a:lnTo>
                    <a:pt x="45567" y="5412524"/>
                  </a:lnTo>
                  <a:lnTo>
                    <a:pt x="77698" y="5444655"/>
                  </a:lnTo>
                  <a:lnTo>
                    <a:pt x="116217" y="5469140"/>
                  </a:lnTo>
                  <a:lnTo>
                    <a:pt x="159893" y="5484749"/>
                  </a:lnTo>
                  <a:lnTo>
                    <a:pt x="207467" y="5490235"/>
                  </a:lnTo>
                  <a:lnTo>
                    <a:pt x="11655565" y="5490235"/>
                  </a:lnTo>
                  <a:lnTo>
                    <a:pt x="11703126" y="5484749"/>
                  </a:lnTo>
                  <a:lnTo>
                    <a:pt x="11746789" y="5469140"/>
                  </a:lnTo>
                  <a:lnTo>
                    <a:pt x="11785308" y="5444655"/>
                  </a:lnTo>
                  <a:lnTo>
                    <a:pt x="11817439" y="5412524"/>
                  </a:lnTo>
                  <a:lnTo>
                    <a:pt x="11841925" y="5374005"/>
                  </a:lnTo>
                  <a:lnTo>
                    <a:pt x="11857546" y="5330342"/>
                  </a:lnTo>
                  <a:lnTo>
                    <a:pt x="11863019" y="5282768"/>
                  </a:lnTo>
                  <a:lnTo>
                    <a:pt x="11863019" y="207467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05" name="object 56"/>
            <p:cNvPicPr/>
            <p:nvPr/>
          </p:nvPicPr>
          <p:blipFill>
            <a:blip r:embed="rId4"/>
            <a:stretch/>
          </p:blipFill>
          <p:spPr>
            <a:xfrm>
              <a:off x="614520" y="7304400"/>
              <a:ext cx="5787000" cy="2675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06" name="object 57"/>
            <p:cNvSpPr/>
            <p:nvPr/>
          </p:nvSpPr>
          <p:spPr>
            <a:xfrm>
              <a:off x="604800" y="8200080"/>
              <a:ext cx="5770440" cy="1528920"/>
            </a:xfrm>
            <a:custGeom>
              <a:avLst/>
              <a:gdLst>
                <a:gd name="textAreaLeft" fmla="*/ 0 w 5770440"/>
                <a:gd name="textAreaRight" fmla="*/ 5771160 w 5770440"/>
                <a:gd name="textAreaTop" fmla="*/ 0 h 1528920"/>
                <a:gd name="textAreaBottom" fmla="*/ 1529640 h 1528920"/>
              </a:gdLst>
              <a:ahLst/>
              <a:cxnLst/>
              <a:rect l="textAreaLeft" t="textAreaTop" r="textAreaRight" b="textAreaBottom"/>
              <a:pathLst>
                <a:path w="6671309" h="2160904">
                  <a:moveTo>
                    <a:pt x="6418643" y="2143379"/>
                  </a:moveTo>
                  <a:lnTo>
                    <a:pt x="0" y="2143379"/>
                  </a:lnTo>
                  <a:lnTo>
                    <a:pt x="0" y="2160562"/>
                  </a:lnTo>
                  <a:lnTo>
                    <a:pt x="6418643" y="2160562"/>
                  </a:lnTo>
                  <a:lnTo>
                    <a:pt x="6418643" y="2143379"/>
                  </a:lnTo>
                  <a:close/>
                </a:path>
                <a:path w="6671309" h="2160904">
                  <a:moveTo>
                    <a:pt x="6670802" y="0"/>
                  </a:moveTo>
                  <a:lnTo>
                    <a:pt x="0" y="0"/>
                  </a:lnTo>
                  <a:lnTo>
                    <a:pt x="0" y="17195"/>
                  </a:lnTo>
                  <a:lnTo>
                    <a:pt x="6670802" y="17195"/>
                  </a:lnTo>
                  <a:lnTo>
                    <a:pt x="6670802" y="0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07" name="object 58"/>
            <p:cNvPicPr/>
            <p:nvPr/>
          </p:nvPicPr>
          <p:blipFill>
            <a:blip r:embed="rId5"/>
            <a:stretch/>
          </p:blipFill>
          <p:spPr>
            <a:xfrm>
              <a:off x="5196240" y="6750360"/>
              <a:ext cx="1820880" cy="283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08" name="object 112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809" name="object 113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0" name="object 114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11" name="object 115"/>
            <p:cNvPicPr/>
            <p:nvPr/>
          </p:nvPicPr>
          <p:blipFill>
            <a:blip r:embed="rId6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12" name="object 116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cxn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13" name="object 117"/>
            <p:cNvPicPr/>
            <p:nvPr/>
          </p:nvPicPr>
          <p:blipFill>
            <a:blip r:embed="rId7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object 59"/>
          <p:cNvSpPr/>
          <p:nvPr/>
        </p:nvSpPr>
        <p:spPr>
          <a:xfrm>
            <a:off x="589320" y="1143000"/>
            <a:ext cx="9468720" cy="938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16280" rIns="0" bIns="0" anchor="t">
            <a:spAutoFit/>
          </a:bodyPr>
          <a:lstStyle/>
          <a:p>
            <a:pPr marL="12600">
              <a:lnSpc>
                <a:spcPts val="6480"/>
              </a:lnSpc>
              <a:spcBef>
                <a:spcPts val="916"/>
              </a:spcBef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Полезные шпаргалки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15" name="object 60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816" name="object 61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7" name="object 62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18" name="object 63"/>
            <p:cNvPicPr/>
            <p:nvPr/>
          </p:nvPicPr>
          <p:blipFill>
            <a:blip r:embed="rId2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19" name="object 64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cxn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20" name="object 65"/>
            <p:cNvPicPr/>
            <p:nvPr/>
          </p:nvPicPr>
          <p:blipFill>
            <a:blip r:embed="rId3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21" name="object 66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822" name="object 67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3" name="object 68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24" name="object 69"/>
            <p:cNvPicPr/>
            <p:nvPr/>
          </p:nvPicPr>
          <p:blipFill>
            <a:blip r:embed="rId2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25" name="object 70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cxn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26" name="object 71"/>
            <p:cNvPicPr/>
            <p:nvPr/>
          </p:nvPicPr>
          <p:blipFill>
            <a:blip r:embed="rId3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27" name="object 72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828" name="object 73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9" name="object 74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30" name="object 75"/>
            <p:cNvPicPr/>
            <p:nvPr/>
          </p:nvPicPr>
          <p:blipFill>
            <a:blip r:embed="rId2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31" name="object 76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cxn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32" name="object 77"/>
            <p:cNvPicPr/>
            <p:nvPr/>
          </p:nvPicPr>
          <p:blipFill>
            <a:blip r:embed="rId3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33" name="object 78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834" name="object 79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5" name="object 80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36" name="object 81"/>
            <p:cNvPicPr/>
            <p:nvPr/>
          </p:nvPicPr>
          <p:blipFill>
            <a:blip r:embed="rId2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37" name="object 82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cxn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38" name="object 103"/>
            <p:cNvPicPr/>
            <p:nvPr/>
          </p:nvPicPr>
          <p:blipFill>
            <a:blip r:embed="rId3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39" name="object 104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840" name="object 105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1" name="object 106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42" name="object 107"/>
            <p:cNvPicPr/>
            <p:nvPr/>
          </p:nvPicPr>
          <p:blipFill>
            <a:blip r:embed="rId2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43" name="object 108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cxn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44" name="object 109"/>
            <p:cNvPicPr/>
            <p:nvPr/>
          </p:nvPicPr>
          <p:blipFill>
            <a:blip r:embed="rId3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45" name="object 118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846" name="object 119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7" name="object 120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48" name="object 121"/>
            <p:cNvPicPr/>
            <p:nvPr/>
          </p:nvPicPr>
          <p:blipFill>
            <a:blip r:embed="rId2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49" name="object 122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cxn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50" name="object 123"/>
            <p:cNvPicPr/>
            <p:nvPr/>
          </p:nvPicPr>
          <p:blipFill>
            <a:blip r:embed="rId3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51" name="object 124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852" name="object 125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3" name="object 126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54" name="object 127"/>
            <p:cNvPicPr/>
            <p:nvPr/>
          </p:nvPicPr>
          <p:blipFill>
            <a:blip r:embed="rId2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55" name="object 128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cxn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56" name="object 129"/>
            <p:cNvPicPr/>
            <p:nvPr/>
          </p:nvPicPr>
          <p:blipFill>
            <a:blip r:embed="rId3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57" name="object 130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858" name="object 131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9" name="object 132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60" name="object 133"/>
            <p:cNvPicPr/>
            <p:nvPr/>
          </p:nvPicPr>
          <p:blipFill>
            <a:blip r:embed="rId2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61" name="object 134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cxn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62" name="object 135"/>
            <p:cNvPicPr/>
            <p:nvPr/>
          </p:nvPicPr>
          <p:blipFill>
            <a:blip r:embed="rId3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63" name="object 136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864" name="object 137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65" name="object 138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66" name="object 139"/>
            <p:cNvPicPr/>
            <p:nvPr/>
          </p:nvPicPr>
          <p:blipFill>
            <a:blip r:embed="rId2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67" name="object 140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cxn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68" name="object 141"/>
            <p:cNvPicPr/>
            <p:nvPr/>
          </p:nvPicPr>
          <p:blipFill>
            <a:blip r:embed="rId3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69" name="object 142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870" name="object 143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71" name="object 144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72" name="object 145"/>
            <p:cNvPicPr/>
            <p:nvPr/>
          </p:nvPicPr>
          <p:blipFill>
            <a:blip r:embed="rId2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73" name="object 146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cxn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74" name="object 147"/>
            <p:cNvPicPr/>
            <p:nvPr/>
          </p:nvPicPr>
          <p:blipFill>
            <a:blip r:embed="rId3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75" name="object 148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876" name="object 149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77" name="object 150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78" name="object 151"/>
            <p:cNvPicPr/>
            <p:nvPr/>
          </p:nvPicPr>
          <p:blipFill>
            <a:blip r:embed="rId2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79" name="object 152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cxn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80" name="object 153"/>
            <p:cNvPicPr/>
            <p:nvPr/>
          </p:nvPicPr>
          <p:blipFill>
            <a:blip r:embed="rId3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81" name="object 154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882" name="object 155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83" name="object 156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84" name="object 157"/>
            <p:cNvPicPr/>
            <p:nvPr/>
          </p:nvPicPr>
          <p:blipFill>
            <a:blip r:embed="rId2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85" name="object 158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cxn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86" name="object 159"/>
            <p:cNvPicPr/>
            <p:nvPr/>
          </p:nvPicPr>
          <p:blipFill>
            <a:blip r:embed="rId3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87" name="object 160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888" name="object 161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89" name="object 162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90" name="object 163"/>
            <p:cNvPicPr/>
            <p:nvPr/>
          </p:nvPicPr>
          <p:blipFill>
            <a:blip r:embed="rId2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91" name="object 164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cxn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92" name="object 165"/>
            <p:cNvPicPr/>
            <p:nvPr/>
          </p:nvPicPr>
          <p:blipFill>
            <a:blip r:embed="rId3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93" name="object 166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894" name="object 167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95" name="object 168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96" name="object 169"/>
            <p:cNvPicPr/>
            <p:nvPr/>
          </p:nvPicPr>
          <p:blipFill>
            <a:blip r:embed="rId2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97" name="object 170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cxn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98" name="object 171"/>
            <p:cNvPicPr/>
            <p:nvPr/>
          </p:nvPicPr>
          <p:blipFill>
            <a:blip r:embed="rId3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99" name="object 172"/>
          <p:cNvGrpSpPr/>
          <p:nvPr/>
        </p:nvGrpSpPr>
        <p:grpSpPr>
          <a:xfrm>
            <a:off x="0" y="2286000"/>
            <a:ext cx="10286640" cy="6080040"/>
            <a:chOff x="0" y="2286000"/>
            <a:chExt cx="10286640" cy="6080040"/>
          </a:xfrm>
        </p:grpSpPr>
        <p:sp>
          <p:nvSpPr>
            <p:cNvPr id="900" name="object 173"/>
            <p:cNvSpPr/>
            <p:nvPr/>
          </p:nvSpPr>
          <p:spPr>
            <a:xfrm>
              <a:off x="0" y="2286000"/>
              <a:ext cx="10286640" cy="6080040"/>
            </a:xfrm>
            <a:custGeom>
              <a:avLst/>
              <a:gdLst>
                <a:gd name="textAreaLeft" fmla="*/ 0 w 10286640"/>
                <a:gd name="textAreaRight" fmla="*/ 10287360 w 10286640"/>
                <a:gd name="textAreaTop" fmla="*/ 0 h 6080040"/>
                <a:gd name="textAreaBottom" fmla="*/ 6080760 h 6080040"/>
              </a:gdLst>
              <a:ahLst/>
              <a:cxnLst/>
              <a:rect l="textAreaLeft" t="textAreaTop" r="textAreaRight" b="textAreaBottom"/>
              <a:pathLst>
                <a:path w="11863069" h="6080759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5873056"/>
                  </a:lnTo>
                  <a:lnTo>
                    <a:pt x="5479" y="5920620"/>
                  </a:lnTo>
                  <a:lnTo>
                    <a:pt x="21087" y="5964285"/>
                  </a:lnTo>
                  <a:lnTo>
                    <a:pt x="45578" y="6002805"/>
                  </a:lnTo>
                  <a:lnTo>
                    <a:pt x="77706" y="6034934"/>
                  </a:lnTo>
                  <a:lnTo>
                    <a:pt x="116228" y="6059426"/>
                  </a:lnTo>
                  <a:lnTo>
                    <a:pt x="159895" y="6075036"/>
                  </a:lnTo>
                  <a:lnTo>
                    <a:pt x="207465" y="6080516"/>
                  </a:lnTo>
                  <a:lnTo>
                    <a:pt x="11655564" y="6080516"/>
                  </a:lnTo>
                  <a:lnTo>
                    <a:pt x="11703127" y="6075036"/>
                  </a:lnTo>
                  <a:lnTo>
                    <a:pt x="11746792" y="6059426"/>
                  </a:lnTo>
                  <a:lnTo>
                    <a:pt x="11785313" y="6034934"/>
                  </a:lnTo>
                  <a:lnTo>
                    <a:pt x="11817442" y="6002805"/>
                  </a:lnTo>
                  <a:lnTo>
                    <a:pt x="11841934" y="5964285"/>
                  </a:lnTo>
                  <a:lnTo>
                    <a:pt x="11857543" y="5920620"/>
                  </a:lnTo>
                  <a:lnTo>
                    <a:pt x="11863023" y="5873056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01" name="object 174"/>
            <p:cNvSpPr/>
            <p:nvPr/>
          </p:nvSpPr>
          <p:spPr>
            <a:xfrm>
              <a:off x="0" y="2286000"/>
              <a:ext cx="10286640" cy="6080040"/>
            </a:xfrm>
            <a:custGeom>
              <a:avLst/>
              <a:gdLst>
                <a:gd name="textAreaLeft" fmla="*/ 0 w 10286640"/>
                <a:gd name="textAreaRight" fmla="*/ 10287360 w 10286640"/>
                <a:gd name="textAreaTop" fmla="*/ 0 h 6080040"/>
                <a:gd name="textAreaBottom" fmla="*/ 6080760 h 6080040"/>
              </a:gdLst>
              <a:ahLst/>
              <a:cxnLst/>
              <a:rect l="textAreaLeft" t="textAreaTop" r="textAreaRight" b="textAreaBottom"/>
              <a:pathLst>
                <a:path w="11863069" h="6080759">
                  <a:moveTo>
                    <a:pt x="945603" y="467194"/>
                  </a:moveTo>
                  <a:lnTo>
                    <a:pt x="902500" y="424091"/>
                  </a:lnTo>
                  <a:lnTo>
                    <a:pt x="891501" y="424091"/>
                  </a:lnTo>
                  <a:lnTo>
                    <a:pt x="891501" y="470852"/>
                  </a:lnTo>
                  <a:lnTo>
                    <a:pt x="891501" y="698258"/>
                  </a:lnTo>
                  <a:lnTo>
                    <a:pt x="738365" y="698258"/>
                  </a:lnTo>
                  <a:lnTo>
                    <a:pt x="738365" y="470852"/>
                  </a:lnTo>
                  <a:lnTo>
                    <a:pt x="891501" y="470852"/>
                  </a:lnTo>
                  <a:lnTo>
                    <a:pt x="891501" y="424091"/>
                  </a:lnTo>
                  <a:lnTo>
                    <a:pt x="727367" y="424091"/>
                  </a:lnTo>
                  <a:lnTo>
                    <a:pt x="684263" y="467194"/>
                  </a:lnTo>
                  <a:lnTo>
                    <a:pt x="684263" y="701929"/>
                  </a:lnTo>
                  <a:lnTo>
                    <a:pt x="727367" y="745020"/>
                  </a:lnTo>
                  <a:lnTo>
                    <a:pt x="902500" y="745020"/>
                  </a:lnTo>
                  <a:lnTo>
                    <a:pt x="945603" y="701929"/>
                  </a:lnTo>
                  <a:lnTo>
                    <a:pt x="945603" y="698258"/>
                  </a:lnTo>
                  <a:lnTo>
                    <a:pt x="945603" y="470852"/>
                  </a:lnTo>
                  <a:lnTo>
                    <a:pt x="945603" y="467194"/>
                  </a:lnTo>
                  <a:close/>
                </a:path>
                <a:path w="11863069" h="6080759">
                  <a:moveTo>
                    <a:pt x="1213662" y="551548"/>
                  </a:moveTo>
                  <a:lnTo>
                    <a:pt x="1176070" y="513956"/>
                  </a:lnTo>
                  <a:lnTo>
                    <a:pt x="1160475" y="513956"/>
                  </a:lnTo>
                  <a:lnTo>
                    <a:pt x="1160475" y="557047"/>
                  </a:lnTo>
                  <a:lnTo>
                    <a:pt x="1160475" y="699173"/>
                  </a:lnTo>
                  <a:lnTo>
                    <a:pt x="1031189" y="699173"/>
                  </a:lnTo>
                  <a:lnTo>
                    <a:pt x="1031189" y="557047"/>
                  </a:lnTo>
                  <a:lnTo>
                    <a:pt x="1160475" y="557047"/>
                  </a:lnTo>
                  <a:lnTo>
                    <a:pt x="1160475" y="513956"/>
                  </a:lnTo>
                  <a:lnTo>
                    <a:pt x="1031189" y="513956"/>
                  </a:lnTo>
                  <a:lnTo>
                    <a:pt x="1031189" y="469023"/>
                  </a:lnTo>
                  <a:lnTo>
                    <a:pt x="1205407" y="469023"/>
                  </a:lnTo>
                  <a:lnTo>
                    <a:pt x="1205407" y="424091"/>
                  </a:lnTo>
                  <a:lnTo>
                    <a:pt x="1022934" y="424091"/>
                  </a:lnTo>
                  <a:lnTo>
                    <a:pt x="978001" y="469023"/>
                  </a:lnTo>
                  <a:lnTo>
                    <a:pt x="978001" y="699173"/>
                  </a:lnTo>
                  <a:lnTo>
                    <a:pt x="1023848" y="745020"/>
                  </a:lnTo>
                  <a:lnTo>
                    <a:pt x="1167815" y="745020"/>
                  </a:lnTo>
                  <a:lnTo>
                    <a:pt x="1213662" y="699173"/>
                  </a:lnTo>
                  <a:lnTo>
                    <a:pt x="1213662" y="557047"/>
                  </a:lnTo>
                  <a:lnTo>
                    <a:pt x="1213662" y="551548"/>
                  </a:lnTo>
                  <a:close/>
                </a:path>
                <a:path w="11863069" h="6080759">
                  <a:moveTo>
                    <a:pt x="1465872" y="639114"/>
                  </a:moveTo>
                  <a:lnTo>
                    <a:pt x="1429651" y="610692"/>
                  </a:lnTo>
                  <a:lnTo>
                    <a:pt x="1456702" y="590054"/>
                  </a:lnTo>
                  <a:lnTo>
                    <a:pt x="1456702" y="526796"/>
                  </a:lnTo>
                  <a:lnTo>
                    <a:pt x="1418196" y="488276"/>
                  </a:lnTo>
                  <a:lnTo>
                    <a:pt x="1238465" y="488276"/>
                  </a:lnTo>
                  <a:lnTo>
                    <a:pt x="1238465" y="533209"/>
                  </a:lnTo>
                  <a:lnTo>
                    <a:pt x="1402613" y="533209"/>
                  </a:lnTo>
                  <a:lnTo>
                    <a:pt x="1402613" y="593725"/>
                  </a:lnTo>
                  <a:lnTo>
                    <a:pt x="1255903" y="593725"/>
                  </a:lnTo>
                  <a:lnTo>
                    <a:pt x="1255903" y="634987"/>
                  </a:lnTo>
                  <a:lnTo>
                    <a:pt x="1411782" y="634987"/>
                  </a:lnTo>
                  <a:lnTo>
                    <a:pt x="1411782" y="700100"/>
                  </a:lnTo>
                  <a:lnTo>
                    <a:pt x="1233881" y="700100"/>
                  </a:lnTo>
                  <a:lnTo>
                    <a:pt x="1233881" y="745020"/>
                  </a:lnTo>
                  <a:lnTo>
                    <a:pt x="1427365" y="745020"/>
                  </a:lnTo>
                  <a:lnTo>
                    <a:pt x="1465872" y="706513"/>
                  </a:lnTo>
                  <a:lnTo>
                    <a:pt x="1465872" y="639114"/>
                  </a:lnTo>
                  <a:close/>
                </a:path>
                <a:path w="11863069" h="6080759">
                  <a:moveTo>
                    <a:pt x="1721662" y="533209"/>
                  </a:moveTo>
                  <a:lnTo>
                    <a:pt x="1676730" y="488276"/>
                  </a:lnTo>
                  <a:lnTo>
                    <a:pt x="1668475" y="488276"/>
                  </a:lnTo>
                  <a:lnTo>
                    <a:pt x="1668475" y="533209"/>
                  </a:lnTo>
                  <a:lnTo>
                    <a:pt x="1668475" y="700100"/>
                  </a:lnTo>
                  <a:lnTo>
                    <a:pt x="1545602" y="700100"/>
                  </a:lnTo>
                  <a:lnTo>
                    <a:pt x="1545602" y="533209"/>
                  </a:lnTo>
                  <a:lnTo>
                    <a:pt x="1668475" y="533209"/>
                  </a:lnTo>
                  <a:lnTo>
                    <a:pt x="1668475" y="488276"/>
                  </a:lnTo>
                  <a:lnTo>
                    <a:pt x="1537347" y="488276"/>
                  </a:lnTo>
                  <a:lnTo>
                    <a:pt x="1492415" y="533209"/>
                  </a:lnTo>
                  <a:lnTo>
                    <a:pt x="1492415" y="700100"/>
                  </a:lnTo>
                  <a:lnTo>
                    <a:pt x="1537347" y="745020"/>
                  </a:lnTo>
                  <a:lnTo>
                    <a:pt x="1676730" y="745020"/>
                  </a:lnTo>
                  <a:lnTo>
                    <a:pt x="1721662" y="700100"/>
                  </a:lnTo>
                  <a:lnTo>
                    <a:pt x="1721662" y="533209"/>
                  </a:lnTo>
                  <a:close/>
                </a:path>
                <a:path w="11863069" h="6080759">
                  <a:moveTo>
                    <a:pt x="1987384" y="535038"/>
                  </a:moveTo>
                  <a:lnTo>
                    <a:pt x="1986470" y="534123"/>
                  </a:lnTo>
                  <a:lnTo>
                    <a:pt x="1940623" y="488276"/>
                  </a:lnTo>
                  <a:lnTo>
                    <a:pt x="1934210" y="488276"/>
                  </a:lnTo>
                  <a:lnTo>
                    <a:pt x="1934210" y="534123"/>
                  </a:lnTo>
                  <a:lnTo>
                    <a:pt x="1934210" y="699173"/>
                  </a:lnTo>
                  <a:lnTo>
                    <a:pt x="1804924" y="699173"/>
                  </a:lnTo>
                  <a:lnTo>
                    <a:pt x="1804924" y="534123"/>
                  </a:lnTo>
                  <a:lnTo>
                    <a:pt x="1934210" y="534123"/>
                  </a:lnTo>
                  <a:lnTo>
                    <a:pt x="1934210" y="488276"/>
                  </a:lnTo>
                  <a:lnTo>
                    <a:pt x="1751736" y="488276"/>
                  </a:lnTo>
                  <a:lnTo>
                    <a:pt x="1751736" y="809205"/>
                  </a:lnTo>
                  <a:lnTo>
                    <a:pt x="1804924" y="809205"/>
                  </a:lnTo>
                  <a:lnTo>
                    <a:pt x="1804924" y="745020"/>
                  </a:lnTo>
                  <a:lnTo>
                    <a:pt x="1940623" y="745020"/>
                  </a:lnTo>
                  <a:lnTo>
                    <a:pt x="1986470" y="699173"/>
                  </a:lnTo>
                  <a:lnTo>
                    <a:pt x="1987384" y="698258"/>
                  </a:lnTo>
                  <a:lnTo>
                    <a:pt x="1987384" y="535038"/>
                  </a:lnTo>
                  <a:close/>
                </a:path>
                <a:path w="11863069" h="6080759">
                  <a:moveTo>
                    <a:pt x="2366035" y="488276"/>
                  </a:moveTo>
                  <a:lnTo>
                    <a:pt x="2304605" y="488276"/>
                  </a:lnTo>
                  <a:lnTo>
                    <a:pt x="2171192" y="685876"/>
                  </a:lnTo>
                  <a:lnTo>
                    <a:pt x="2171192" y="488276"/>
                  </a:lnTo>
                  <a:lnTo>
                    <a:pt x="2118461" y="488276"/>
                  </a:lnTo>
                  <a:lnTo>
                    <a:pt x="2118461" y="745020"/>
                  </a:lnTo>
                  <a:lnTo>
                    <a:pt x="2179891" y="745020"/>
                  </a:lnTo>
                  <a:lnTo>
                    <a:pt x="2220010" y="685876"/>
                  </a:lnTo>
                  <a:lnTo>
                    <a:pt x="2313317" y="548335"/>
                  </a:lnTo>
                  <a:lnTo>
                    <a:pt x="2313317" y="745020"/>
                  </a:lnTo>
                  <a:lnTo>
                    <a:pt x="2366035" y="745020"/>
                  </a:lnTo>
                  <a:lnTo>
                    <a:pt x="2366035" y="548335"/>
                  </a:lnTo>
                  <a:lnTo>
                    <a:pt x="2366035" y="488276"/>
                  </a:lnTo>
                  <a:close/>
                </a:path>
                <a:path w="11863069" h="6080759">
                  <a:moveTo>
                    <a:pt x="2608275" y="488276"/>
                  </a:moveTo>
                  <a:lnTo>
                    <a:pt x="2441384" y="488276"/>
                  </a:lnTo>
                  <a:lnTo>
                    <a:pt x="2396452" y="533209"/>
                  </a:lnTo>
                  <a:lnTo>
                    <a:pt x="2396452" y="700100"/>
                  </a:lnTo>
                  <a:lnTo>
                    <a:pt x="2441384" y="745020"/>
                  </a:lnTo>
                  <a:lnTo>
                    <a:pt x="2608275" y="745020"/>
                  </a:lnTo>
                  <a:lnTo>
                    <a:pt x="2608275" y="697344"/>
                  </a:lnTo>
                  <a:lnTo>
                    <a:pt x="2449639" y="697344"/>
                  </a:lnTo>
                  <a:lnTo>
                    <a:pt x="2449639" y="535965"/>
                  </a:lnTo>
                  <a:lnTo>
                    <a:pt x="2608275" y="535965"/>
                  </a:lnTo>
                  <a:lnTo>
                    <a:pt x="2608275" y="488276"/>
                  </a:lnTo>
                  <a:close/>
                </a:path>
                <a:path w="11863069" h="6080759">
                  <a:moveTo>
                    <a:pt x="2850362" y="488276"/>
                  </a:moveTo>
                  <a:lnTo>
                    <a:pt x="2611958" y="488276"/>
                  </a:lnTo>
                  <a:lnTo>
                    <a:pt x="2611958" y="535038"/>
                  </a:lnTo>
                  <a:lnTo>
                    <a:pt x="2704566" y="535038"/>
                  </a:lnTo>
                  <a:lnTo>
                    <a:pt x="2704566" y="745020"/>
                  </a:lnTo>
                  <a:lnTo>
                    <a:pt x="2757741" y="745020"/>
                  </a:lnTo>
                  <a:lnTo>
                    <a:pt x="2757741" y="535038"/>
                  </a:lnTo>
                  <a:lnTo>
                    <a:pt x="2850362" y="535038"/>
                  </a:lnTo>
                  <a:lnTo>
                    <a:pt x="2850362" y="488276"/>
                  </a:lnTo>
                  <a:close/>
                </a:path>
                <a:path w="11863069" h="6080759">
                  <a:moveTo>
                    <a:pt x="3093161" y="533209"/>
                  </a:moveTo>
                  <a:lnTo>
                    <a:pt x="3048228" y="488276"/>
                  </a:lnTo>
                  <a:lnTo>
                    <a:pt x="3039973" y="488276"/>
                  </a:lnTo>
                  <a:lnTo>
                    <a:pt x="3039973" y="533209"/>
                  </a:lnTo>
                  <a:lnTo>
                    <a:pt x="3039973" y="700100"/>
                  </a:lnTo>
                  <a:lnTo>
                    <a:pt x="2917101" y="700100"/>
                  </a:lnTo>
                  <a:lnTo>
                    <a:pt x="2917101" y="533209"/>
                  </a:lnTo>
                  <a:lnTo>
                    <a:pt x="3039973" y="533209"/>
                  </a:lnTo>
                  <a:lnTo>
                    <a:pt x="3039973" y="488276"/>
                  </a:lnTo>
                  <a:lnTo>
                    <a:pt x="2908846" y="488276"/>
                  </a:lnTo>
                  <a:lnTo>
                    <a:pt x="2863913" y="533209"/>
                  </a:lnTo>
                  <a:lnTo>
                    <a:pt x="2863913" y="700100"/>
                  </a:lnTo>
                  <a:lnTo>
                    <a:pt x="2908846" y="745020"/>
                  </a:lnTo>
                  <a:lnTo>
                    <a:pt x="3048228" y="745020"/>
                  </a:lnTo>
                  <a:lnTo>
                    <a:pt x="3093161" y="700100"/>
                  </a:lnTo>
                  <a:lnTo>
                    <a:pt x="3093161" y="533209"/>
                  </a:lnTo>
                  <a:close/>
                </a:path>
                <a:path w="11863069" h="6080759">
                  <a:moveTo>
                    <a:pt x="3358896" y="535038"/>
                  </a:moveTo>
                  <a:lnTo>
                    <a:pt x="3357981" y="534123"/>
                  </a:lnTo>
                  <a:lnTo>
                    <a:pt x="3312134" y="488276"/>
                  </a:lnTo>
                  <a:lnTo>
                    <a:pt x="3305708" y="488276"/>
                  </a:lnTo>
                  <a:lnTo>
                    <a:pt x="3305708" y="534123"/>
                  </a:lnTo>
                  <a:lnTo>
                    <a:pt x="3305708" y="699173"/>
                  </a:lnTo>
                  <a:lnTo>
                    <a:pt x="3176422" y="699173"/>
                  </a:lnTo>
                  <a:lnTo>
                    <a:pt x="3176422" y="534123"/>
                  </a:lnTo>
                  <a:lnTo>
                    <a:pt x="3305708" y="534123"/>
                  </a:lnTo>
                  <a:lnTo>
                    <a:pt x="3305708" y="488276"/>
                  </a:lnTo>
                  <a:lnTo>
                    <a:pt x="3123234" y="488276"/>
                  </a:lnTo>
                  <a:lnTo>
                    <a:pt x="3123234" y="809205"/>
                  </a:lnTo>
                  <a:lnTo>
                    <a:pt x="3176422" y="809205"/>
                  </a:lnTo>
                  <a:lnTo>
                    <a:pt x="3176422" y="745020"/>
                  </a:lnTo>
                  <a:lnTo>
                    <a:pt x="3312134" y="745020"/>
                  </a:lnTo>
                  <a:lnTo>
                    <a:pt x="3357981" y="699173"/>
                  </a:lnTo>
                  <a:lnTo>
                    <a:pt x="3358896" y="698258"/>
                  </a:lnTo>
                  <a:lnTo>
                    <a:pt x="3358896" y="535038"/>
                  </a:lnTo>
                  <a:close/>
                </a:path>
                <a:path w="11863069" h="6080759">
                  <a:moveTo>
                    <a:pt x="3636784" y="488276"/>
                  </a:moveTo>
                  <a:lnTo>
                    <a:pt x="3575354" y="488276"/>
                  </a:lnTo>
                  <a:lnTo>
                    <a:pt x="3441928" y="685876"/>
                  </a:lnTo>
                  <a:lnTo>
                    <a:pt x="3441928" y="488276"/>
                  </a:lnTo>
                  <a:lnTo>
                    <a:pt x="3389198" y="488276"/>
                  </a:lnTo>
                  <a:lnTo>
                    <a:pt x="3389198" y="745020"/>
                  </a:lnTo>
                  <a:lnTo>
                    <a:pt x="3450640" y="745020"/>
                  </a:lnTo>
                  <a:lnTo>
                    <a:pt x="3490760" y="685876"/>
                  </a:lnTo>
                  <a:lnTo>
                    <a:pt x="3584054" y="548335"/>
                  </a:lnTo>
                  <a:lnTo>
                    <a:pt x="3584054" y="745020"/>
                  </a:lnTo>
                  <a:lnTo>
                    <a:pt x="3636784" y="745020"/>
                  </a:lnTo>
                  <a:lnTo>
                    <a:pt x="3636784" y="548335"/>
                  </a:lnTo>
                  <a:lnTo>
                    <a:pt x="3636784" y="488276"/>
                  </a:lnTo>
                  <a:close/>
                </a:path>
                <a:path w="11863069" h="6080759">
                  <a:moveTo>
                    <a:pt x="3917531" y="488276"/>
                  </a:moveTo>
                  <a:lnTo>
                    <a:pt x="3856088" y="488276"/>
                  </a:lnTo>
                  <a:lnTo>
                    <a:pt x="3722674" y="685876"/>
                  </a:lnTo>
                  <a:lnTo>
                    <a:pt x="3722674" y="488276"/>
                  </a:lnTo>
                  <a:lnTo>
                    <a:pt x="3669944" y="488276"/>
                  </a:lnTo>
                  <a:lnTo>
                    <a:pt x="3669944" y="745020"/>
                  </a:lnTo>
                  <a:lnTo>
                    <a:pt x="3731387" y="745020"/>
                  </a:lnTo>
                  <a:lnTo>
                    <a:pt x="3771506" y="685876"/>
                  </a:lnTo>
                  <a:lnTo>
                    <a:pt x="3864800" y="548335"/>
                  </a:lnTo>
                  <a:lnTo>
                    <a:pt x="3864800" y="745020"/>
                  </a:lnTo>
                  <a:lnTo>
                    <a:pt x="3917531" y="745020"/>
                  </a:lnTo>
                  <a:lnTo>
                    <a:pt x="3917531" y="548335"/>
                  </a:lnTo>
                  <a:lnTo>
                    <a:pt x="3917531" y="488276"/>
                  </a:lnTo>
                  <a:close/>
                </a:path>
                <a:path w="11863069" h="6080759">
                  <a:moveTo>
                    <a:pt x="11863019" y="207467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67"/>
                  </a:lnTo>
                  <a:lnTo>
                    <a:pt x="11845823" y="5873064"/>
                  </a:lnTo>
                  <a:lnTo>
                    <a:pt x="11840807" y="5916688"/>
                  </a:lnTo>
                  <a:lnTo>
                    <a:pt x="11826494" y="5956744"/>
                  </a:lnTo>
                  <a:lnTo>
                    <a:pt x="11804040" y="5992076"/>
                  </a:lnTo>
                  <a:lnTo>
                    <a:pt x="11774576" y="6021540"/>
                  </a:lnTo>
                  <a:lnTo>
                    <a:pt x="11739245" y="6043993"/>
                  </a:lnTo>
                  <a:lnTo>
                    <a:pt x="11699189" y="6058306"/>
                  </a:lnTo>
                  <a:lnTo>
                    <a:pt x="11655565" y="6063323"/>
                  </a:lnTo>
                  <a:lnTo>
                    <a:pt x="207454" y="6063323"/>
                  </a:lnTo>
                  <a:lnTo>
                    <a:pt x="163830" y="6058306"/>
                  </a:lnTo>
                  <a:lnTo>
                    <a:pt x="123786" y="6043993"/>
                  </a:lnTo>
                  <a:lnTo>
                    <a:pt x="88455" y="6021540"/>
                  </a:lnTo>
                  <a:lnTo>
                    <a:pt x="58991" y="5992076"/>
                  </a:lnTo>
                  <a:lnTo>
                    <a:pt x="36525" y="5956744"/>
                  </a:lnTo>
                  <a:lnTo>
                    <a:pt x="22212" y="5916688"/>
                  </a:lnTo>
                  <a:lnTo>
                    <a:pt x="17183" y="5873064"/>
                  </a:lnTo>
                  <a:lnTo>
                    <a:pt x="17183" y="207467"/>
                  </a:lnTo>
                  <a:lnTo>
                    <a:pt x="22212" y="163830"/>
                  </a:lnTo>
                  <a:lnTo>
                    <a:pt x="36525" y="123774"/>
                  </a:lnTo>
                  <a:lnTo>
                    <a:pt x="58991" y="88455"/>
                  </a:lnTo>
                  <a:lnTo>
                    <a:pt x="88455" y="58991"/>
                  </a:lnTo>
                  <a:lnTo>
                    <a:pt x="123786" y="36525"/>
                  </a:lnTo>
                  <a:lnTo>
                    <a:pt x="163830" y="22225"/>
                  </a:lnTo>
                  <a:lnTo>
                    <a:pt x="207454" y="17195"/>
                  </a:lnTo>
                  <a:lnTo>
                    <a:pt x="11655565" y="17195"/>
                  </a:lnTo>
                  <a:lnTo>
                    <a:pt x="11699189" y="22225"/>
                  </a:lnTo>
                  <a:lnTo>
                    <a:pt x="11739245" y="36525"/>
                  </a:lnTo>
                  <a:lnTo>
                    <a:pt x="11774576" y="58991"/>
                  </a:lnTo>
                  <a:lnTo>
                    <a:pt x="11804040" y="88455"/>
                  </a:lnTo>
                  <a:lnTo>
                    <a:pt x="11826494" y="123774"/>
                  </a:lnTo>
                  <a:lnTo>
                    <a:pt x="11840807" y="163830"/>
                  </a:lnTo>
                  <a:lnTo>
                    <a:pt x="11845823" y="207467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94"/>
                  </a:lnTo>
                  <a:lnTo>
                    <a:pt x="11703126" y="5486"/>
                  </a:lnTo>
                  <a:lnTo>
                    <a:pt x="11655565" y="0"/>
                  </a:lnTo>
                  <a:lnTo>
                    <a:pt x="207454" y="0"/>
                  </a:lnTo>
                  <a:lnTo>
                    <a:pt x="159893" y="5486"/>
                  </a:lnTo>
                  <a:lnTo>
                    <a:pt x="116217" y="21094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67"/>
                  </a:lnTo>
                  <a:lnTo>
                    <a:pt x="0" y="5873064"/>
                  </a:lnTo>
                  <a:lnTo>
                    <a:pt x="5473" y="5920625"/>
                  </a:lnTo>
                  <a:lnTo>
                    <a:pt x="21082" y="5964288"/>
                  </a:lnTo>
                  <a:lnTo>
                    <a:pt x="45567" y="6002807"/>
                  </a:lnTo>
                  <a:lnTo>
                    <a:pt x="77698" y="6034938"/>
                  </a:lnTo>
                  <a:lnTo>
                    <a:pt x="116217" y="6059424"/>
                  </a:lnTo>
                  <a:lnTo>
                    <a:pt x="159893" y="6075045"/>
                  </a:lnTo>
                  <a:lnTo>
                    <a:pt x="207454" y="6080518"/>
                  </a:lnTo>
                  <a:lnTo>
                    <a:pt x="11655565" y="6080518"/>
                  </a:lnTo>
                  <a:lnTo>
                    <a:pt x="11703126" y="6075045"/>
                  </a:lnTo>
                  <a:lnTo>
                    <a:pt x="11746789" y="6059424"/>
                  </a:lnTo>
                  <a:lnTo>
                    <a:pt x="11785308" y="6034938"/>
                  </a:lnTo>
                  <a:lnTo>
                    <a:pt x="11817439" y="6002807"/>
                  </a:lnTo>
                  <a:lnTo>
                    <a:pt x="11841925" y="5964288"/>
                  </a:lnTo>
                  <a:lnTo>
                    <a:pt x="11857546" y="5920625"/>
                  </a:lnTo>
                  <a:lnTo>
                    <a:pt x="11863019" y="5873064"/>
                  </a:lnTo>
                  <a:lnTo>
                    <a:pt x="11863019" y="207467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02" name="object 175"/>
            <p:cNvPicPr/>
            <p:nvPr/>
          </p:nvPicPr>
          <p:blipFill>
            <a:blip r:embed="rId4"/>
            <a:stretch/>
          </p:blipFill>
          <p:spPr>
            <a:xfrm>
              <a:off x="3728160" y="2664000"/>
              <a:ext cx="2266920" cy="401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03" name="object 176"/>
            <p:cNvPicPr/>
            <p:nvPr/>
          </p:nvPicPr>
          <p:blipFill>
            <a:blip r:embed="rId5"/>
            <a:stretch/>
          </p:blipFill>
          <p:spPr>
            <a:xfrm>
              <a:off x="600120" y="3505320"/>
              <a:ext cx="7412760" cy="4418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04" name="object 177"/>
            <p:cNvSpPr/>
            <p:nvPr/>
          </p:nvSpPr>
          <p:spPr>
            <a:xfrm>
              <a:off x="581760" y="3893760"/>
              <a:ext cx="7458840" cy="3644280"/>
            </a:xfrm>
            <a:custGeom>
              <a:avLst/>
              <a:gdLst>
                <a:gd name="textAreaLeft" fmla="*/ 0 w 7458840"/>
                <a:gd name="textAreaRight" fmla="*/ 7459560 w 7458840"/>
                <a:gd name="textAreaTop" fmla="*/ 0 h 3644280"/>
                <a:gd name="textAreaBottom" fmla="*/ 3645000 h 3644280"/>
              </a:gdLst>
              <a:ahLst/>
              <a:cxnLst/>
              <a:rect l="textAreaLeft" t="textAreaTop" r="textAreaRight" b="textAreaBottom"/>
              <a:pathLst>
                <a:path w="8602345" h="3644900">
                  <a:moveTo>
                    <a:pt x="5931522" y="0"/>
                  </a:moveTo>
                  <a:lnTo>
                    <a:pt x="0" y="0"/>
                  </a:lnTo>
                  <a:lnTo>
                    <a:pt x="0" y="17195"/>
                  </a:lnTo>
                  <a:lnTo>
                    <a:pt x="5931522" y="17195"/>
                  </a:lnTo>
                  <a:lnTo>
                    <a:pt x="5931522" y="0"/>
                  </a:lnTo>
                  <a:close/>
                </a:path>
                <a:path w="8602345" h="3644900">
                  <a:moveTo>
                    <a:pt x="6951624" y="2418448"/>
                  </a:moveTo>
                  <a:lnTo>
                    <a:pt x="0" y="2418448"/>
                  </a:lnTo>
                  <a:lnTo>
                    <a:pt x="0" y="2435644"/>
                  </a:lnTo>
                  <a:lnTo>
                    <a:pt x="6951624" y="2435644"/>
                  </a:lnTo>
                  <a:lnTo>
                    <a:pt x="6951624" y="2418448"/>
                  </a:lnTo>
                  <a:close/>
                </a:path>
                <a:path w="8602345" h="3644900">
                  <a:moveTo>
                    <a:pt x="8516163" y="1192034"/>
                  </a:moveTo>
                  <a:lnTo>
                    <a:pt x="0" y="1192034"/>
                  </a:lnTo>
                  <a:lnTo>
                    <a:pt x="0" y="1209230"/>
                  </a:lnTo>
                  <a:lnTo>
                    <a:pt x="8516163" y="1209230"/>
                  </a:lnTo>
                  <a:lnTo>
                    <a:pt x="8516163" y="1192034"/>
                  </a:lnTo>
                  <a:close/>
                </a:path>
                <a:path w="8602345" h="3644900">
                  <a:moveTo>
                    <a:pt x="8602129" y="3627678"/>
                  </a:moveTo>
                  <a:lnTo>
                    <a:pt x="0" y="3627678"/>
                  </a:lnTo>
                  <a:lnTo>
                    <a:pt x="0" y="3644874"/>
                  </a:lnTo>
                  <a:lnTo>
                    <a:pt x="8602129" y="3644874"/>
                  </a:lnTo>
                  <a:lnTo>
                    <a:pt x="8602129" y="3627678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object 178"/>
          <p:cNvSpPr/>
          <p:nvPr/>
        </p:nvSpPr>
        <p:spPr>
          <a:xfrm>
            <a:off x="589320" y="1143000"/>
            <a:ext cx="9468720" cy="938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16280" rIns="0" bIns="0" anchor="t">
            <a:spAutoFit/>
          </a:bodyPr>
          <a:lstStyle/>
          <a:p>
            <a:pPr marL="12600">
              <a:lnSpc>
                <a:spcPts val="6480"/>
              </a:lnSpc>
              <a:spcBef>
                <a:spcPts val="916"/>
              </a:spcBef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Полезные шпаргалки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06" name="object 179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907" name="object 180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08" name="object 181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09" name="object 182"/>
            <p:cNvPicPr/>
            <p:nvPr/>
          </p:nvPicPr>
          <p:blipFill>
            <a:blip r:embed="rId2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10" name="object 183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cxn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11" name="object 184"/>
            <p:cNvPicPr/>
            <p:nvPr/>
          </p:nvPicPr>
          <p:blipFill>
            <a:blip r:embed="rId3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12" name="object 185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913" name="object 186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4" name="object 187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15" name="object 188"/>
            <p:cNvPicPr/>
            <p:nvPr/>
          </p:nvPicPr>
          <p:blipFill>
            <a:blip r:embed="rId2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16" name="object 189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cxn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17" name="object 190"/>
            <p:cNvPicPr/>
            <p:nvPr/>
          </p:nvPicPr>
          <p:blipFill>
            <a:blip r:embed="rId3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18" name="object 191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919" name="object 192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0" name="object 193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21" name="object 194"/>
            <p:cNvPicPr/>
            <p:nvPr/>
          </p:nvPicPr>
          <p:blipFill>
            <a:blip r:embed="rId2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2" name="object 195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cxn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23" name="object 196"/>
            <p:cNvPicPr/>
            <p:nvPr/>
          </p:nvPicPr>
          <p:blipFill>
            <a:blip r:embed="rId3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24" name="object 197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925" name="object 198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6" name="object 199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27" name="object 200"/>
            <p:cNvPicPr/>
            <p:nvPr/>
          </p:nvPicPr>
          <p:blipFill>
            <a:blip r:embed="rId2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8" name="object 201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cxn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29" name="object 202"/>
            <p:cNvPicPr/>
            <p:nvPr/>
          </p:nvPicPr>
          <p:blipFill>
            <a:blip r:embed="rId3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30" name="object 203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931" name="object 204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2" name="object 205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33" name="object 206"/>
            <p:cNvPicPr/>
            <p:nvPr/>
          </p:nvPicPr>
          <p:blipFill>
            <a:blip r:embed="rId2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34" name="object 207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cxn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35" name="object 208"/>
            <p:cNvPicPr/>
            <p:nvPr/>
          </p:nvPicPr>
          <p:blipFill>
            <a:blip r:embed="rId3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36" name="object 209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937" name="object 210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8" name="object 211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39" name="object 212"/>
            <p:cNvPicPr/>
            <p:nvPr/>
          </p:nvPicPr>
          <p:blipFill>
            <a:blip r:embed="rId2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40" name="object 213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cxn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41" name="object 214"/>
            <p:cNvPicPr/>
            <p:nvPr/>
          </p:nvPicPr>
          <p:blipFill>
            <a:blip r:embed="rId3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42" name="object 215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943" name="object 216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4" name="object 217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45" name="object 218"/>
            <p:cNvPicPr/>
            <p:nvPr/>
          </p:nvPicPr>
          <p:blipFill>
            <a:blip r:embed="rId2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46" name="object 219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cxn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47" name="object 220"/>
            <p:cNvPicPr/>
            <p:nvPr/>
          </p:nvPicPr>
          <p:blipFill>
            <a:blip r:embed="rId3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48" name="object 221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949" name="object 228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0" name="object 250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51" name="object 251"/>
            <p:cNvPicPr/>
            <p:nvPr/>
          </p:nvPicPr>
          <p:blipFill>
            <a:blip r:embed="rId2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2" name="object 252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cxn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53" name="object 253"/>
            <p:cNvPicPr/>
            <p:nvPr/>
          </p:nvPicPr>
          <p:blipFill>
            <a:blip r:embed="rId3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54" name="object 254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955" name="object 255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6" name="object 256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57" name="object 257"/>
            <p:cNvPicPr/>
            <p:nvPr/>
          </p:nvPicPr>
          <p:blipFill>
            <a:blip r:embed="rId2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8" name="object 258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cxn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59" name="object 259"/>
            <p:cNvPicPr/>
            <p:nvPr/>
          </p:nvPicPr>
          <p:blipFill>
            <a:blip r:embed="rId3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60" name="object 260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961" name="object 261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2" name="object 262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63" name="object 263"/>
            <p:cNvPicPr/>
            <p:nvPr/>
          </p:nvPicPr>
          <p:blipFill>
            <a:blip r:embed="rId2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64" name="object 264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cxn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65" name="object 265"/>
            <p:cNvPicPr/>
            <p:nvPr/>
          </p:nvPicPr>
          <p:blipFill>
            <a:blip r:embed="rId3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66" name="object 266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967" name="object 267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8" name="object 268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69" name="object 269"/>
            <p:cNvPicPr/>
            <p:nvPr/>
          </p:nvPicPr>
          <p:blipFill>
            <a:blip r:embed="rId2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70" name="object 270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cxn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71" name="object 271"/>
            <p:cNvPicPr/>
            <p:nvPr/>
          </p:nvPicPr>
          <p:blipFill>
            <a:blip r:embed="rId3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72" name="object 272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973" name="object 273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4" name="object 274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75" name="object 275"/>
            <p:cNvPicPr/>
            <p:nvPr/>
          </p:nvPicPr>
          <p:blipFill>
            <a:blip r:embed="rId2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76" name="object 276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cxn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77" name="object 277"/>
            <p:cNvPicPr/>
            <p:nvPr/>
          </p:nvPicPr>
          <p:blipFill>
            <a:blip r:embed="rId3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78" name="object 278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979" name="object 279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80" name="object 280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81" name="object 281"/>
            <p:cNvPicPr/>
            <p:nvPr/>
          </p:nvPicPr>
          <p:blipFill>
            <a:blip r:embed="rId2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82" name="object 282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cxn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83" name="object 283"/>
            <p:cNvPicPr/>
            <p:nvPr/>
          </p:nvPicPr>
          <p:blipFill>
            <a:blip r:embed="rId3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84" name="object 284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985" name="object 285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86" name="object 286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cxn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87" name="object 287"/>
            <p:cNvPicPr/>
            <p:nvPr/>
          </p:nvPicPr>
          <p:blipFill>
            <a:blip r:embed="rId2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88" name="object 288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cxn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89" name="object 289"/>
            <p:cNvPicPr/>
            <p:nvPr/>
          </p:nvPicPr>
          <p:blipFill>
            <a:blip r:embed="rId3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90" name="object 290"/>
          <p:cNvGrpSpPr/>
          <p:nvPr/>
        </p:nvGrpSpPr>
        <p:grpSpPr>
          <a:xfrm>
            <a:off x="0" y="2287800"/>
            <a:ext cx="10286640" cy="3655440"/>
            <a:chOff x="0" y="2287800"/>
            <a:chExt cx="10286640" cy="3655440"/>
          </a:xfrm>
        </p:grpSpPr>
        <p:sp>
          <p:nvSpPr>
            <p:cNvPr id="991" name="object 291"/>
            <p:cNvSpPr/>
            <p:nvPr/>
          </p:nvSpPr>
          <p:spPr>
            <a:xfrm>
              <a:off x="0" y="2287800"/>
              <a:ext cx="10286640" cy="3655440"/>
            </a:xfrm>
            <a:custGeom>
              <a:avLst/>
              <a:gdLst>
                <a:gd name="textAreaLeft" fmla="*/ 0 w 10286640"/>
                <a:gd name="textAreaRight" fmla="*/ 10287360 w 10286640"/>
                <a:gd name="textAreaTop" fmla="*/ 0 h 3655440"/>
                <a:gd name="textAreaBottom" fmla="*/ 3656160 h 3655440"/>
              </a:gdLst>
              <a:ahLst/>
              <a:cxnLst/>
              <a:rect l="textAreaLeft" t="textAreaTop" r="textAreaRight" b="textAreaBottom"/>
              <a:pathLst>
                <a:path w="11863069" h="3656329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3448873"/>
                  </a:lnTo>
                  <a:lnTo>
                    <a:pt x="5479" y="3496437"/>
                  </a:lnTo>
                  <a:lnTo>
                    <a:pt x="21087" y="3540102"/>
                  </a:lnTo>
                  <a:lnTo>
                    <a:pt x="45578" y="3578622"/>
                  </a:lnTo>
                  <a:lnTo>
                    <a:pt x="77706" y="3610751"/>
                  </a:lnTo>
                  <a:lnTo>
                    <a:pt x="116228" y="3635243"/>
                  </a:lnTo>
                  <a:lnTo>
                    <a:pt x="159895" y="3650853"/>
                  </a:lnTo>
                  <a:lnTo>
                    <a:pt x="207465" y="3656332"/>
                  </a:lnTo>
                  <a:lnTo>
                    <a:pt x="11655564" y="3656332"/>
                  </a:lnTo>
                  <a:lnTo>
                    <a:pt x="11703127" y="3650853"/>
                  </a:lnTo>
                  <a:lnTo>
                    <a:pt x="11746792" y="3635243"/>
                  </a:lnTo>
                  <a:lnTo>
                    <a:pt x="11785313" y="3610751"/>
                  </a:lnTo>
                  <a:lnTo>
                    <a:pt x="11817442" y="3578622"/>
                  </a:lnTo>
                  <a:lnTo>
                    <a:pt x="11841934" y="3540102"/>
                  </a:lnTo>
                  <a:lnTo>
                    <a:pt x="11857543" y="3496437"/>
                  </a:lnTo>
                  <a:lnTo>
                    <a:pt x="11863023" y="3448873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92" name="object 292"/>
            <p:cNvSpPr/>
            <p:nvPr/>
          </p:nvSpPr>
          <p:spPr>
            <a:xfrm>
              <a:off x="0" y="2287800"/>
              <a:ext cx="10286640" cy="3655440"/>
            </a:xfrm>
            <a:custGeom>
              <a:avLst/>
              <a:gdLst>
                <a:gd name="textAreaLeft" fmla="*/ 0 w 10286640"/>
                <a:gd name="textAreaRight" fmla="*/ 10287360 w 10286640"/>
                <a:gd name="textAreaTop" fmla="*/ 0 h 3655440"/>
                <a:gd name="textAreaBottom" fmla="*/ 3656160 h 3655440"/>
              </a:gdLst>
              <a:ahLst/>
              <a:cxnLst/>
              <a:rect l="textAreaLeft" t="textAreaTop" r="textAreaRight" b="textAreaBottom"/>
              <a:pathLst>
                <a:path w="11863069" h="3656329">
                  <a:moveTo>
                    <a:pt x="931379" y="492861"/>
                  </a:moveTo>
                  <a:lnTo>
                    <a:pt x="684720" y="492861"/>
                  </a:lnTo>
                  <a:lnTo>
                    <a:pt x="684720" y="813790"/>
                  </a:lnTo>
                  <a:lnTo>
                    <a:pt x="737908" y="813790"/>
                  </a:lnTo>
                  <a:lnTo>
                    <a:pt x="737908" y="539623"/>
                  </a:lnTo>
                  <a:lnTo>
                    <a:pt x="878205" y="539623"/>
                  </a:lnTo>
                  <a:lnTo>
                    <a:pt x="878205" y="813790"/>
                  </a:lnTo>
                  <a:lnTo>
                    <a:pt x="931379" y="813790"/>
                  </a:lnTo>
                  <a:lnTo>
                    <a:pt x="931379" y="539623"/>
                  </a:lnTo>
                  <a:lnTo>
                    <a:pt x="931379" y="492861"/>
                  </a:lnTo>
                  <a:close/>
                </a:path>
                <a:path w="11863069" h="3656329">
                  <a:moveTo>
                    <a:pt x="1191056" y="601980"/>
                  </a:moveTo>
                  <a:lnTo>
                    <a:pt x="1146124" y="557047"/>
                  </a:lnTo>
                  <a:lnTo>
                    <a:pt x="1137881" y="557047"/>
                  </a:lnTo>
                  <a:lnTo>
                    <a:pt x="1137881" y="601980"/>
                  </a:lnTo>
                  <a:lnTo>
                    <a:pt x="1137881" y="768858"/>
                  </a:lnTo>
                  <a:lnTo>
                    <a:pt x="1015009" y="768858"/>
                  </a:lnTo>
                  <a:lnTo>
                    <a:pt x="1015009" y="601980"/>
                  </a:lnTo>
                  <a:lnTo>
                    <a:pt x="1137881" y="601980"/>
                  </a:lnTo>
                  <a:lnTo>
                    <a:pt x="1137881" y="557047"/>
                  </a:lnTo>
                  <a:lnTo>
                    <a:pt x="1006754" y="557047"/>
                  </a:lnTo>
                  <a:lnTo>
                    <a:pt x="961821" y="601980"/>
                  </a:lnTo>
                  <a:lnTo>
                    <a:pt x="961821" y="768858"/>
                  </a:lnTo>
                  <a:lnTo>
                    <a:pt x="1006754" y="813790"/>
                  </a:lnTo>
                  <a:lnTo>
                    <a:pt x="1146124" y="813790"/>
                  </a:lnTo>
                  <a:lnTo>
                    <a:pt x="1191056" y="768858"/>
                  </a:lnTo>
                  <a:lnTo>
                    <a:pt x="1191056" y="601980"/>
                  </a:lnTo>
                  <a:close/>
                </a:path>
                <a:path w="11863069" h="3656329">
                  <a:moveTo>
                    <a:pt x="1454962" y="707428"/>
                  </a:moveTo>
                  <a:lnTo>
                    <a:pt x="1450340" y="703757"/>
                  </a:lnTo>
                  <a:lnTo>
                    <a:pt x="1419656" y="679462"/>
                  </a:lnTo>
                  <a:lnTo>
                    <a:pt x="1442148" y="662495"/>
                  </a:lnTo>
                  <a:lnTo>
                    <a:pt x="1445793" y="659739"/>
                  </a:lnTo>
                  <a:lnTo>
                    <a:pt x="1445793" y="600138"/>
                  </a:lnTo>
                  <a:lnTo>
                    <a:pt x="1445793" y="594639"/>
                  </a:lnTo>
                  <a:lnTo>
                    <a:pt x="1408201" y="557047"/>
                  </a:lnTo>
                  <a:lnTo>
                    <a:pt x="1401775" y="557047"/>
                  </a:lnTo>
                  <a:lnTo>
                    <a:pt x="1401775" y="703757"/>
                  </a:lnTo>
                  <a:lnTo>
                    <a:pt x="1401775" y="770699"/>
                  </a:lnTo>
                  <a:lnTo>
                    <a:pt x="1273860" y="770699"/>
                  </a:lnTo>
                  <a:lnTo>
                    <a:pt x="1273860" y="703757"/>
                  </a:lnTo>
                  <a:lnTo>
                    <a:pt x="1401775" y="703757"/>
                  </a:lnTo>
                  <a:lnTo>
                    <a:pt x="1401775" y="557047"/>
                  </a:lnTo>
                  <a:lnTo>
                    <a:pt x="1393532" y="557047"/>
                  </a:lnTo>
                  <a:lnTo>
                    <a:pt x="1393532" y="600138"/>
                  </a:lnTo>
                  <a:lnTo>
                    <a:pt x="1393532" y="662495"/>
                  </a:lnTo>
                  <a:lnTo>
                    <a:pt x="1273860" y="662495"/>
                  </a:lnTo>
                  <a:lnTo>
                    <a:pt x="1273860" y="600138"/>
                  </a:lnTo>
                  <a:lnTo>
                    <a:pt x="1393532" y="600138"/>
                  </a:lnTo>
                  <a:lnTo>
                    <a:pt x="1393532" y="557047"/>
                  </a:lnTo>
                  <a:lnTo>
                    <a:pt x="1221143" y="557047"/>
                  </a:lnTo>
                  <a:lnTo>
                    <a:pt x="1221143" y="813790"/>
                  </a:lnTo>
                  <a:lnTo>
                    <a:pt x="1417370" y="813790"/>
                  </a:lnTo>
                  <a:lnTo>
                    <a:pt x="1454962" y="776198"/>
                  </a:lnTo>
                  <a:lnTo>
                    <a:pt x="1454962" y="770699"/>
                  </a:lnTo>
                  <a:lnTo>
                    <a:pt x="1454962" y="707428"/>
                  </a:lnTo>
                  <a:close/>
                </a:path>
                <a:path w="11863069" h="3656329">
                  <a:moveTo>
                    <a:pt x="1704530" y="557047"/>
                  </a:moveTo>
                  <a:lnTo>
                    <a:pt x="1466126" y="557047"/>
                  </a:lnTo>
                  <a:lnTo>
                    <a:pt x="1466126" y="603808"/>
                  </a:lnTo>
                  <a:lnTo>
                    <a:pt x="1558734" y="603808"/>
                  </a:lnTo>
                  <a:lnTo>
                    <a:pt x="1558734" y="813790"/>
                  </a:lnTo>
                  <a:lnTo>
                    <a:pt x="1611922" y="813790"/>
                  </a:lnTo>
                  <a:lnTo>
                    <a:pt x="1611922" y="603808"/>
                  </a:lnTo>
                  <a:lnTo>
                    <a:pt x="1704530" y="603808"/>
                  </a:lnTo>
                  <a:lnTo>
                    <a:pt x="1704530" y="557047"/>
                  </a:lnTo>
                  <a:close/>
                </a:path>
                <a:path w="11863069" h="3656329">
                  <a:moveTo>
                    <a:pt x="1947329" y="601980"/>
                  </a:moveTo>
                  <a:lnTo>
                    <a:pt x="1902396" y="557047"/>
                  </a:lnTo>
                  <a:lnTo>
                    <a:pt x="1894141" y="557047"/>
                  </a:lnTo>
                  <a:lnTo>
                    <a:pt x="1894141" y="601980"/>
                  </a:lnTo>
                  <a:lnTo>
                    <a:pt x="1894141" y="768858"/>
                  </a:lnTo>
                  <a:lnTo>
                    <a:pt x="1771281" y="768858"/>
                  </a:lnTo>
                  <a:lnTo>
                    <a:pt x="1771281" y="601980"/>
                  </a:lnTo>
                  <a:lnTo>
                    <a:pt x="1894141" y="601980"/>
                  </a:lnTo>
                  <a:lnTo>
                    <a:pt x="1894141" y="557047"/>
                  </a:lnTo>
                  <a:lnTo>
                    <a:pt x="1763026" y="557047"/>
                  </a:lnTo>
                  <a:lnTo>
                    <a:pt x="1718094" y="601980"/>
                  </a:lnTo>
                  <a:lnTo>
                    <a:pt x="1718094" y="768858"/>
                  </a:lnTo>
                  <a:lnTo>
                    <a:pt x="1763026" y="813790"/>
                  </a:lnTo>
                  <a:lnTo>
                    <a:pt x="1902396" y="813790"/>
                  </a:lnTo>
                  <a:lnTo>
                    <a:pt x="1947329" y="768858"/>
                  </a:lnTo>
                  <a:lnTo>
                    <a:pt x="1947329" y="601980"/>
                  </a:lnTo>
                  <a:close/>
                </a:path>
                <a:path w="11863069" h="3656329">
                  <a:moveTo>
                    <a:pt x="2213064" y="603808"/>
                  </a:moveTo>
                  <a:lnTo>
                    <a:pt x="2212149" y="602894"/>
                  </a:lnTo>
                  <a:lnTo>
                    <a:pt x="2166302" y="557047"/>
                  </a:lnTo>
                  <a:lnTo>
                    <a:pt x="2159876" y="557047"/>
                  </a:lnTo>
                  <a:lnTo>
                    <a:pt x="2159876" y="602894"/>
                  </a:lnTo>
                  <a:lnTo>
                    <a:pt x="2159876" y="767943"/>
                  </a:lnTo>
                  <a:lnTo>
                    <a:pt x="2030590" y="767943"/>
                  </a:lnTo>
                  <a:lnTo>
                    <a:pt x="2030590" y="602894"/>
                  </a:lnTo>
                  <a:lnTo>
                    <a:pt x="2159876" y="602894"/>
                  </a:lnTo>
                  <a:lnTo>
                    <a:pt x="2159876" y="557047"/>
                  </a:lnTo>
                  <a:lnTo>
                    <a:pt x="1977415" y="557047"/>
                  </a:lnTo>
                  <a:lnTo>
                    <a:pt x="1977415" y="877976"/>
                  </a:lnTo>
                  <a:lnTo>
                    <a:pt x="2030590" y="877976"/>
                  </a:lnTo>
                  <a:lnTo>
                    <a:pt x="2030590" y="813790"/>
                  </a:lnTo>
                  <a:lnTo>
                    <a:pt x="2166302" y="813790"/>
                  </a:lnTo>
                  <a:lnTo>
                    <a:pt x="2212149" y="767943"/>
                  </a:lnTo>
                  <a:lnTo>
                    <a:pt x="2213064" y="767029"/>
                  </a:lnTo>
                  <a:lnTo>
                    <a:pt x="2213064" y="603808"/>
                  </a:lnTo>
                  <a:close/>
                </a:path>
                <a:path w="11863069" h="3656329">
                  <a:moveTo>
                    <a:pt x="2477198" y="557047"/>
                  </a:moveTo>
                  <a:lnTo>
                    <a:pt x="2424023" y="557047"/>
                  </a:lnTo>
                  <a:lnTo>
                    <a:pt x="2424023" y="662038"/>
                  </a:lnTo>
                  <a:lnTo>
                    <a:pt x="2296566" y="662038"/>
                  </a:lnTo>
                  <a:lnTo>
                    <a:pt x="2296566" y="557047"/>
                  </a:lnTo>
                  <a:lnTo>
                    <a:pt x="2243378" y="557047"/>
                  </a:lnTo>
                  <a:lnTo>
                    <a:pt x="2243378" y="813790"/>
                  </a:lnTo>
                  <a:lnTo>
                    <a:pt x="2296566" y="813790"/>
                  </a:lnTo>
                  <a:lnTo>
                    <a:pt x="2296566" y="708342"/>
                  </a:lnTo>
                  <a:lnTo>
                    <a:pt x="2424023" y="708342"/>
                  </a:lnTo>
                  <a:lnTo>
                    <a:pt x="2424023" y="813790"/>
                  </a:lnTo>
                  <a:lnTo>
                    <a:pt x="2477198" y="813790"/>
                  </a:lnTo>
                  <a:lnTo>
                    <a:pt x="2477198" y="708342"/>
                  </a:lnTo>
                  <a:lnTo>
                    <a:pt x="2477198" y="662038"/>
                  </a:lnTo>
                  <a:lnTo>
                    <a:pt x="2477198" y="557047"/>
                  </a:lnTo>
                  <a:close/>
                </a:path>
                <a:path w="11863069" h="3656329">
                  <a:moveTo>
                    <a:pt x="2736735" y="601980"/>
                  </a:moveTo>
                  <a:lnTo>
                    <a:pt x="2691803" y="557047"/>
                  </a:lnTo>
                  <a:lnTo>
                    <a:pt x="2683548" y="557047"/>
                  </a:lnTo>
                  <a:lnTo>
                    <a:pt x="2683548" y="601980"/>
                  </a:lnTo>
                  <a:lnTo>
                    <a:pt x="2683548" y="768858"/>
                  </a:lnTo>
                  <a:lnTo>
                    <a:pt x="2560675" y="768858"/>
                  </a:lnTo>
                  <a:lnTo>
                    <a:pt x="2560675" y="601980"/>
                  </a:lnTo>
                  <a:lnTo>
                    <a:pt x="2683548" y="601980"/>
                  </a:lnTo>
                  <a:lnTo>
                    <a:pt x="2683548" y="557047"/>
                  </a:lnTo>
                  <a:lnTo>
                    <a:pt x="2552420" y="557047"/>
                  </a:lnTo>
                  <a:lnTo>
                    <a:pt x="2507500" y="601980"/>
                  </a:lnTo>
                  <a:lnTo>
                    <a:pt x="2507500" y="768858"/>
                  </a:lnTo>
                  <a:lnTo>
                    <a:pt x="2552420" y="813790"/>
                  </a:lnTo>
                  <a:lnTo>
                    <a:pt x="2691803" y="813790"/>
                  </a:lnTo>
                  <a:lnTo>
                    <a:pt x="2736735" y="768858"/>
                  </a:lnTo>
                  <a:lnTo>
                    <a:pt x="2736735" y="601980"/>
                  </a:lnTo>
                  <a:close/>
                </a:path>
                <a:path w="11863069" h="3656329">
                  <a:moveTo>
                    <a:pt x="2988703" y="557047"/>
                  </a:moveTo>
                  <a:lnTo>
                    <a:pt x="2940570" y="557047"/>
                  </a:lnTo>
                  <a:lnTo>
                    <a:pt x="2940570" y="601065"/>
                  </a:lnTo>
                  <a:lnTo>
                    <a:pt x="2940570" y="661581"/>
                  </a:lnTo>
                  <a:lnTo>
                    <a:pt x="2817241" y="666165"/>
                  </a:lnTo>
                  <a:lnTo>
                    <a:pt x="2817241" y="601065"/>
                  </a:lnTo>
                  <a:lnTo>
                    <a:pt x="2940570" y="601065"/>
                  </a:lnTo>
                  <a:lnTo>
                    <a:pt x="2940570" y="557047"/>
                  </a:lnTo>
                  <a:lnTo>
                    <a:pt x="2808986" y="557047"/>
                  </a:lnTo>
                  <a:lnTo>
                    <a:pt x="2764053" y="601980"/>
                  </a:lnTo>
                  <a:lnTo>
                    <a:pt x="2764053" y="768858"/>
                  </a:lnTo>
                  <a:lnTo>
                    <a:pt x="2808986" y="813790"/>
                  </a:lnTo>
                  <a:lnTo>
                    <a:pt x="2979534" y="813790"/>
                  </a:lnTo>
                  <a:lnTo>
                    <a:pt x="2979534" y="767943"/>
                  </a:lnTo>
                  <a:lnTo>
                    <a:pt x="2817241" y="767943"/>
                  </a:lnTo>
                  <a:lnTo>
                    <a:pt x="2817241" y="700087"/>
                  </a:lnTo>
                  <a:lnTo>
                    <a:pt x="2988703" y="700087"/>
                  </a:lnTo>
                  <a:lnTo>
                    <a:pt x="2988703" y="666165"/>
                  </a:lnTo>
                  <a:lnTo>
                    <a:pt x="2988703" y="601065"/>
                  </a:lnTo>
                  <a:lnTo>
                    <a:pt x="2988703" y="557047"/>
                  </a:lnTo>
                  <a:close/>
                </a:path>
                <a:path w="11863069" h="3656329">
                  <a:moveTo>
                    <a:pt x="3353473" y="707428"/>
                  </a:moveTo>
                  <a:lnTo>
                    <a:pt x="3348850" y="703757"/>
                  </a:lnTo>
                  <a:lnTo>
                    <a:pt x="3318179" y="679462"/>
                  </a:lnTo>
                  <a:lnTo>
                    <a:pt x="3340658" y="662495"/>
                  </a:lnTo>
                  <a:lnTo>
                    <a:pt x="3344303" y="659739"/>
                  </a:lnTo>
                  <a:lnTo>
                    <a:pt x="3344303" y="600138"/>
                  </a:lnTo>
                  <a:lnTo>
                    <a:pt x="3344303" y="594639"/>
                  </a:lnTo>
                  <a:lnTo>
                    <a:pt x="3306711" y="557047"/>
                  </a:lnTo>
                  <a:lnTo>
                    <a:pt x="3300298" y="557047"/>
                  </a:lnTo>
                  <a:lnTo>
                    <a:pt x="3300298" y="703757"/>
                  </a:lnTo>
                  <a:lnTo>
                    <a:pt x="3300298" y="770699"/>
                  </a:lnTo>
                  <a:lnTo>
                    <a:pt x="3172383" y="770699"/>
                  </a:lnTo>
                  <a:lnTo>
                    <a:pt x="3172383" y="703757"/>
                  </a:lnTo>
                  <a:lnTo>
                    <a:pt x="3300298" y="703757"/>
                  </a:lnTo>
                  <a:lnTo>
                    <a:pt x="3300298" y="557047"/>
                  </a:lnTo>
                  <a:lnTo>
                    <a:pt x="3292043" y="557047"/>
                  </a:lnTo>
                  <a:lnTo>
                    <a:pt x="3292043" y="600138"/>
                  </a:lnTo>
                  <a:lnTo>
                    <a:pt x="3292043" y="662495"/>
                  </a:lnTo>
                  <a:lnTo>
                    <a:pt x="3172383" y="662495"/>
                  </a:lnTo>
                  <a:lnTo>
                    <a:pt x="3172383" y="600138"/>
                  </a:lnTo>
                  <a:lnTo>
                    <a:pt x="3292043" y="600138"/>
                  </a:lnTo>
                  <a:lnTo>
                    <a:pt x="3292043" y="557047"/>
                  </a:lnTo>
                  <a:lnTo>
                    <a:pt x="3119653" y="557047"/>
                  </a:lnTo>
                  <a:lnTo>
                    <a:pt x="3119653" y="813790"/>
                  </a:lnTo>
                  <a:lnTo>
                    <a:pt x="3315881" y="813790"/>
                  </a:lnTo>
                  <a:lnTo>
                    <a:pt x="3353473" y="776198"/>
                  </a:lnTo>
                  <a:lnTo>
                    <a:pt x="3353473" y="770699"/>
                  </a:lnTo>
                  <a:lnTo>
                    <a:pt x="3353473" y="707428"/>
                  </a:lnTo>
                  <a:close/>
                </a:path>
                <a:path w="11863069" h="3656329">
                  <a:moveTo>
                    <a:pt x="3616807" y="664324"/>
                  </a:moveTo>
                  <a:lnTo>
                    <a:pt x="3571875" y="619404"/>
                  </a:lnTo>
                  <a:lnTo>
                    <a:pt x="3563620" y="619404"/>
                  </a:lnTo>
                  <a:lnTo>
                    <a:pt x="3563620" y="664324"/>
                  </a:lnTo>
                  <a:lnTo>
                    <a:pt x="3563620" y="768858"/>
                  </a:lnTo>
                  <a:lnTo>
                    <a:pt x="3434334" y="768858"/>
                  </a:lnTo>
                  <a:lnTo>
                    <a:pt x="3434334" y="664324"/>
                  </a:lnTo>
                  <a:lnTo>
                    <a:pt x="3563620" y="664324"/>
                  </a:lnTo>
                  <a:lnTo>
                    <a:pt x="3563620" y="619404"/>
                  </a:lnTo>
                  <a:lnTo>
                    <a:pt x="3434334" y="619404"/>
                  </a:lnTo>
                  <a:lnTo>
                    <a:pt x="3434334" y="557047"/>
                  </a:lnTo>
                  <a:lnTo>
                    <a:pt x="3381146" y="557047"/>
                  </a:lnTo>
                  <a:lnTo>
                    <a:pt x="3381146" y="813790"/>
                  </a:lnTo>
                  <a:lnTo>
                    <a:pt x="3571875" y="813790"/>
                  </a:lnTo>
                  <a:lnTo>
                    <a:pt x="3616807" y="768858"/>
                  </a:lnTo>
                  <a:lnTo>
                    <a:pt x="3616807" y="664324"/>
                  </a:lnTo>
                  <a:close/>
                </a:path>
                <a:path w="11863069" h="3656329">
                  <a:moveTo>
                    <a:pt x="3718585" y="557047"/>
                  </a:moveTo>
                  <a:lnTo>
                    <a:pt x="3665397" y="557047"/>
                  </a:lnTo>
                  <a:lnTo>
                    <a:pt x="3665397" y="813790"/>
                  </a:lnTo>
                  <a:lnTo>
                    <a:pt x="3718585" y="813790"/>
                  </a:lnTo>
                  <a:lnTo>
                    <a:pt x="3718585" y="557047"/>
                  </a:lnTo>
                  <a:close/>
                </a:path>
                <a:path w="11863069" h="3656329">
                  <a:moveTo>
                    <a:pt x="3986174" y="557047"/>
                  </a:moveTo>
                  <a:lnTo>
                    <a:pt x="3753269" y="557047"/>
                  </a:lnTo>
                  <a:lnTo>
                    <a:pt x="3753269" y="813790"/>
                  </a:lnTo>
                  <a:lnTo>
                    <a:pt x="3806456" y="813790"/>
                  </a:lnTo>
                  <a:lnTo>
                    <a:pt x="3806456" y="603808"/>
                  </a:lnTo>
                  <a:lnTo>
                    <a:pt x="3932999" y="603808"/>
                  </a:lnTo>
                  <a:lnTo>
                    <a:pt x="3932999" y="813790"/>
                  </a:lnTo>
                  <a:lnTo>
                    <a:pt x="3986174" y="813790"/>
                  </a:lnTo>
                  <a:lnTo>
                    <a:pt x="3986174" y="603808"/>
                  </a:lnTo>
                  <a:lnTo>
                    <a:pt x="3986174" y="557047"/>
                  </a:lnTo>
                  <a:close/>
                </a:path>
                <a:path w="11863069" h="3656329">
                  <a:moveTo>
                    <a:pt x="4247477" y="601980"/>
                  </a:moveTo>
                  <a:lnTo>
                    <a:pt x="4202544" y="557047"/>
                  </a:lnTo>
                  <a:lnTo>
                    <a:pt x="4194289" y="557047"/>
                  </a:lnTo>
                  <a:lnTo>
                    <a:pt x="4194289" y="601980"/>
                  </a:lnTo>
                  <a:lnTo>
                    <a:pt x="4194289" y="768858"/>
                  </a:lnTo>
                  <a:lnTo>
                    <a:pt x="4071416" y="768858"/>
                  </a:lnTo>
                  <a:lnTo>
                    <a:pt x="4071416" y="601980"/>
                  </a:lnTo>
                  <a:lnTo>
                    <a:pt x="4194289" y="601980"/>
                  </a:lnTo>
                  <a:lnTo>
                    <a:pt x="4194289" y="557047"/>
                  </a:lnTo>
                  <a:lnTo>
                    <a:pt x="4063161" y="557047"/>
                  </a:lnTo>
                  <a:lnTo>
                    <a:pt x="4018242" y="601980"/>
                  </a:lnTo>
                  <a:lnTo>
                    <a:pt x="4018242" y="768858"/>
                  </a:lnTo>
                  <a:lnTo>
                    <a:pt x="4063161" y="813790"/>
                  </a:lnTo>
                  <a:lnTo>
                    <a:pt x="4202544" y="813790"/>
                  </a:lnTo>
                  <a:lnTo>
                    <a:pt x="4247477" y="768858"/>
                  </a:lnTo>
                  <a:lnTo>
                    <a:pt x="4247477" y="601980"/>
                  </a:lnTo>
                  <a:close/>
                </a:path>
                <a:path w="11863069" h="3656329">
                  <a:moveTo>
                    <a:pt x="4510456" y="557047"/>
                  </a:moveTo>
                  <a:lnTo>
                    <a:pt x="4326153" y="557047"/>
                  </a:lnTo>
                  <a:lnTo>
                    <a:pt x="4289933" y="766114"/>
                  </a:lnTo>
                  <a:lnTo>
                    <a:pt x="4258754" y="766114"/>
                  </a:lnTo>
                  <a:lnTo>
                    <a:pt x="4258754" y="813790"/>
                  </a:lnTo>
                  <a:lnTo>
                    <a:pt x="4334408" y="813790"/>
                  </a:lnTo>
                  <a:lnTo>
                    <a:pt x="4371086" y="601522"/>
                  </a:lnTo>
                  <a:lnTo>
                    <a:pt x="4457281" y="601522"/>
                  </a:lnTo>
                  <a:lnTo>
                    <a:pt x="4457281" y="813790"/>
                  </a:lnTo>
                  <a:lnTo>
                    <a:pt x="4510456" y="813790"/>
                  </a:lnTo>
                  <a:lnTo>
                    <a:pt x="4510456" y="601522"/>
                  </a:lnTo>
                  <a:lnTo>
                    <a:pt x="4510456" y="557047"/>
                  </a:lnTo>
                  <a:close/>
                </a:path>
                <a:path w="11863069" h="3656329">
                  <a:moveTo>
                    <a:pt x="4777359" y="557047"/>
                  </a:moveTo>
                  <a:lnTo>
                    <a:pt x="4724171" y="557047"/>
                  </a:lnTo>
                  <a:lnTo>
                    <a:pt x="4724171" y="662038"/>
                  </a:lnTo>
                  <a:lnTo>
                    <a:pt x="4596714" y="662038"/>
                  </a:lnTo>
                  <a:lnTo>
                    <a:pt x="4596714" y="557047"/>
                  </a:lnTo>
                  <a:lnTo>
                    <a:pt x="4543526" y="557047"/>
                  </a:lnTo>
                  <a:lnTo>
                    <a:pt x="4543526" y="813790"/>
                  </a:lnTo>
                  <a:lnTo>
                    <a:pt x="4596714" y="813790"/>
                  </a:lnTo>
                  <a:lnTo>
                    <a:pt x="4596714" y="708342"/>
                  </a:lnTo>
                  <a:lnTo>
                    <a:pt x="4724171" y="708342"/>
                  </a:lnTo>
                  <a:lnTo>
                    <a:pt x="4724171" y="813790"/>
                  </a:lnTo>
                  <a:lnTo>
                    <a:pt x="4777359" y="813790"/>
                  </a:lnTo>
                  <a:lnTo>
                    <a:pt x="4777359" y="708342"/>
                  </a:lnTo>
                  <a:lnTo>
                    <a:pt x="4777359" y="662038"/>
                  </a:lnTo>
                  <a:lnTo>
                    <a:pt x="4777359" y="557047"/>
                  </a:lnTo>
                  <a:close/>
                </a:path>
                <a:path w="11863069" h="3656329">
                  <a:moveTo>
                    <a:pt x="5032260" y="557047"/>
                  </a:moveTo>
                  <a:lnTo>
                    <a:pt x="4984127" y="557047"/>
                  </a:lnTo>
                  <a:lnTo>
                    <a:pt x="4984127" y="601065"/>
                  </a:lnTo>
                  <a:lnTo>
                    <a:pt x="4984127" y="661581"/>
                  </a:lnTo>
                  <a:lnTo>
                    <a:pt x="4860798" y="666165"/>
                  </a:lnTo>
                  <a:lnTo>
                    <a:pt x="4860798" y="601065"/>
                  </a:lnTo>
                  <a:lnTo>
                    <a:pt x="4984127" y="601065"/>
                  </a:lnTo>
                  <a:lnTo>
                    <a:pt x="4984127" y="557047"/>
                  </a:lnTo>
                  <a:lnTo>
                    <a:pt x="4852543" y="557047"/>
                  </a:lnTo>
                  <a:lnTo>
                    <a:pt x="4807610" y="601980"/>
                  </a:lnTo>
                  <a:lnTo>
                    <a:pt x="4807610" y="768858"/>
                  </a:lnTo>
                  <a:lnTo>
                    <a:pt x="4852543" y="813790"/>
                  </a:lnTo>
                  <a:lnTo>
                    <a:pt x="5023091" y="813790"/>
                  </a:lnTo>
                  <a:lnTo>
                    <a:pt x="5023091" y="767943"/>
                  </a:lnTo>
                  <a:lnTo>
                    <a:pt x="4860798" y="767943"/>
                  </a:lnTo>
                  <a:lnTo>
                    <a:pt x="4860798" y="700087"/>
                  </a:lnTo>
                  <a:lnTo>
                    <a:pt x="5032260" y="700087"/>
                  </a:lnTo>
                  <a:lnTo>
                    <a:pt x="5032260" y="666165"/>
                  </a:lnTo>
                  <a:lnTo>
                    <a:pt x="5032260" y="601065"/>
                  </a:lnTo>
                  <a:lnTo>
                    <a:pt x="5032260" y="557047"/>
                  </a:lnTo>
                  <a:close/>
                </a:path>
                <a:path w="11863069" h="3656329">
                  <a:moveTo>
                    <a:pt x="5296293" y="557047"/>
                  </a:moveTo>
                  <a:lnTo>
                    <a:pt x="5243106" y="557047"/>
                  </a:lnTo>
                  <a:lnTo>
                    <a:pt x="5243106" y="662038"/>
                  </a:lnTo>
                  <a:lnTo>
                    <a:pt x="5115649" y="662038"/>
                  </a:lnTo>
                  <a:lnTo>
                    <a:pt x="5115649" y="557047"/>
                  </a:lnTo>
                  <a:lnTo>
                    <a:pt x="5062474" y="557047"/>
                  </a:lnTo>
                  <a:lnTo>
                    <a:pt x="5062474" y="813790"/>
                  </a:lnTo>
                  <a:lnTo>
                    <a:pt x="5115649" y="813790"/>
                  </a:lnTo>
                  <a:lnTo>
                    <a:pt x="5115649" y="708342"/>
                  </a:lnTo>
                  <a:lnTo>
                    <a:pt x="5243106" y="708342"/>
                  </a:lnTo>
                  <a:lnTo>
                    <a:pt x="5243106" y="813790"/>
                  </a:lnTo>
                  <a:lnTo>
                    <a:pt x="5296293" y="813790"/>
                  </a:lnTo>
                  <a:lnTo>
                    <a:pt x="5296293" y="708342"/>
                  </a:lnTo>
                  <a:lnTo>
                    <a:pt x="5296293" y="662038"/>
                  </a:lnTo>
                  <a:lnTo>
                    <a:pt x="5296293" y="557047"/>
                  </a:lnTo>
                  <a:close/>
                </a:path>
                <a:path w="11863069" h="3656329">
                  <a:moveTo>
                    <a:pt x="5576938" y="557047"/>
                  </a:moveTo>
                  <a:lnTo>
                    <a:pt x="5515495" y="557047"/>
                  </a:lnTo>
                  <a:lnTo>
                    <a:pt x="5382082" y="754646"/>
                  </a:lnTo>
                  <a:lnTo>
                    <a:pt x="5382082" y="557047"/>
                  </a:lnTo>
                  <a:lnTo>
                    <a:pt x="5329352" y="557047"/>
                  </a:lnTo>
                  <a:lnTo>
                    <a:pt x="5329352" y="813790"/>
                  </a:lnTo>
                  <a:lnTo>
                    <a:pt x="5390794" y="813790"/>
                  </a:lnTo>
                  <a:lnTo>
                    <a:pt x="5430913" y="754646"/>
                  </a:lnTo>
                  <a:lnTo>
                    <a:pt x="5524208" y="617105"/>
                  </a:lnTo>
                  <a:lnTo>
                    <a:pt x="5524208" y="813790"/>
                  </a:lnTo>
                  <a:lnTo>
                    <a:pt x="5576938" y="813790"/>
                  </a:lnTo>
                  <a:lnTo>
                    <a:pt x="5576938" y="617105"/>
                  </a:lnTo>
                  <a:lnTo>
                    <a:pt x="5576938" y="557047"/>
                  </a:lnTo>
                  <a:close/>
                </a:path>
                <a:path w="11863069" h="3656329">
                  <a:moveTo>
                    <a:pt x="5831954" y="557047"/>
                  </a:moveTo>
                  <a:lnTo>
                    <a:pt x="5783821" y="557047"/>
                  </a:lnTo>
                  <a:lnTo>
                    <a:pt x="5783821" y="601065"/>
                  </a:lnTo>
                  <a:lnTo>
                    <a:pt x="5783821" y="661581"/>
                  </a:lnTo>
                  <a:lnTo>
                    <a:pt x="5660491" y="666165"/>
                  </a:lnTo>
                  <a:lnTo>
                    <a:pt x="5660491" y="601065"/>
                  </a:lnTo>
                  <a:lnTo>
                    <a:pt x="5783821" y="601065"/>
                  </a:lnTo>
                  <a:lnTo>
                    <a:pt x="5783821" y="557047"/>
                  </a:lnTo>
                  <a:lnTo>
                    <a:pt x="5652236" y="557047"/>
                  </a:lnTo>
                  <a:lnTo>
                    <a:pt x="5607304" y="601980"/>
                  </a:lnTo>
                  <a:lnTo>
                    <a:pt x="5607304" y="768858"/>
                  </a:lnTo>
                  <a:lnTo>
                    <a:pt x="5652236" y="813790"/>
                  </a:lnTo>
                  <a:lnTo>
                    <a:pt x="5822785" y="813790"/>
                  </a:lnTo>
                  <a:lnTo>
                    <a:pt x="5822785" y="767943"/>
                  </a:lnTo>
                  <a:lnTo>
                    <a:pt x="5660491" y="767943"/>
                  </a:lnTo>
                  <a:lnTo>
                    <a:pt x="5660491" y="700087"/>
                  </a:lnTo>
                  <a:lnTo>
                    <a:pt x="5831954" y="700087"/>
                  </a:lnTo>
                  <a:lnTo>
                    <a:pt x="5831954" y="666165"/>
                  </a:lnTo>
                  <a:lnTo>
                    <a:pt x="5831954" y="601065"/>
                  </a:lnTo>
                  <a:lnTo>
                    <a:pt x="5831954" y="557047"/>
                  </a:lnTo>
                  <a:close/>
                </a:path>
                <a:path w="11863069" h="3656329">
                  <a:moveTo>
                    <a:pt x="6217818" y="813790"/>
                  </a:moveTo>
                  <a:lnTo>
                    <a:pt x="6153429" y="703300"/>
                  </a:lnTo>
                  <a:lnTo>
                    <a:pt x="6137135" y="675335"/>
                  </a:lnTo>
                  <a:lnTo>
                    <a:pt x="6148781" y="657453"/>
                  </a:lnTo>
                  <a:lnTo>
                    <a:pt x="6214161" y="557047"/>
                  </a:lnTo>
                  <a:lnTo>
                    <a:pt x="6153632" y="557047"/>
                  </a:lnTo>
                  <a:lnTo>
                    <a:pt x="6090831" y="657453"/>
                  </a:lnTo>
                  <a:lnTo>
                    <a:pt x="6016091" y="657453"/>
                  </a:lnTo>
                  <a:lnTo>
                    <a:pt x="6016091" y="557047"/>
                  </a:lnTo>
                  <a:lnTo>
                    <a:pt x="5962916" y="557047"/>
                  </a:lnTo>
                  <a:lnTo>
                    <a:pt x="5962916" y="813790"/>
                  </a:lnTo>
                  <a:lnTo>
                    <a:pt x="6016091" y="813790"/>
                  </a:lnTo>
                  <a:lnTo>
                    <a:pt x="6016091" y="703300"/>
                  </a:lnTo>
                  <a:lnTo>
                    <a:pt x="6095873" y="703300"/>
                  </a:lnTo>
                  <a:lnTo>
                    <a:pt x="6157760" y="813790"/>
                  </a:lnTo>
                  <a:lnTo>
                    <a:pt x="6217818" y="813790"/>
                  </a:lnTo>
                  <a:close/>
                </a:path>
                <a:path w="11863069" h="3656329">
                  <a:moveTo>
                    <a:pt x="6446431" y="601980"/>
                  </a:moveTo>
                  <a:lnTo>
                    <a:pt x="6401498" y="557047"/>
                  </a:lnTo>
                  <a:lnTo>
                    <a:pt x="6393243" y="557047"/>
                  </a:lnTo>
                  <a:lnTo>
                    <a:pt x="6393243" y="601980"/>
                  </a:lnTo>
                  <a:lnTo>
                    <a:pt x="6393243" y="768858"/>
                  </a:lnTo>
                  <a:lnTo>
                    <a:pt x="6270371" y="768858"/>
                  </a:lnTo>
                  <a:lnTo>
                    <a:pt x="6270371" y="601980"/>
                  </a:lnTo>
                  <a:lnTo>
                    <a:pt x="6393243" y="601980"/>
                  </a:lnTo>
                  <a:lnTo>
                    <a:pt x="6393243" y="557047"/>
                  </a:lnTo>
                  <a:lnTo>
                    <a:pt x="6262128" y="557047"/>
                  </a:lnTo>
                  <a:lnTo>
                    <a:pt x="6217196" y="601980"/>
                  </a:lnTo>
                  <a:lnTo>
                    <a:pt x="6217196" y="768858"/>
                  </a:lnTo>
                  <a:lnTo>
                    <a:pt x="6262128" y="813790"/>
                  </a:lnTo>
                  <a:lnTo>
                    <a:pt x="6401498" y="813790"/>
                  </a:lnTo>
                  <a:lnTo>
                    <a:pt x="6446431" y="768858"/>
                  </a:lnTo>
                  <a:lnTo>
                    <a:pt x="6446431" y="601980"/>
                  </a:lnTo>
                  <a:close/>
                </a:path>
                <a:path w="11863069" h="3656329">
                  <a:moveTo>
                    <a:pt x="6754355" y="557047"/>
                  </a:moveTo>
                  <a:lnTo>
                    <a:pt x="6691084" y="557047"/>
                  </a:lnTo>
                  <a:lnTo>
                    <a:pt x="6615430" y="681748"/>
                  </a:lnTo>
                  <a:lnTo>
                    <a:pt x="6575666" y="616191"/>
                  </a:lnTo>
                  <a:lnTo>
                    <a:pt x="6539789" y="557047"/>
                  </a:lnTo>
                  <a:lnTo>
                    <a:pt x="6476517" y="557047"/>
                  </a:lnTo>
                  <a:lnTo>
                    <a:pt x="6476517" y="813790"/>
                  </a:lnTo>
                  <a:lnTo>
                    <a:pt x="6526949" y="813790"/>
                  </a:lnTo>
                  <a:lnTo>
                    <a:pt x="6526949" y="616191"/>
                  </a:lnTo>
                  <a:lnTo>
                    <a:pt x="6600761" y="739521"/>
                  </a:lnTo>
                  <a:lnTo>
                    <a:pt x="6630111" y="739521"/>
                  </a:lnTo>
                  <a:lnTo>
                    <a:pt x="6664465" y="681748"/>
                  </a:lnTo>
                  <a:lnTo>
                    <a:pt x="6703466" y="616191"/>
                  </a:lnTo>
                  <a:lnTo>
                    <a:pt x="6703466" y="813790"/>
                  </a:lnTo>
                  <a:lnTo>
                    <a:pt x="6754355" y="813790"/>
                  </a:lnTo>
                  <a:lnTo>
                    <a:pt x="6754355" y="616191"/>
                  </a:lnTo>
                  <a:lnTo>
                    <a:pt x="6754355" y="557047"/>
                  </a:lnTo>
                  <a:close/>
                </a:path>
                <a:path w="11863069" h="3656329">
                  <a:moveTo>
                    <a:pt x="7065086" y="557047"/>
                  </a:moveTo>
                  <a:lnTo>
                    <a:pt x="7001815" y="557047"/>
                  </a:lnTo>
                  <a:lnTo>
                    <a:pt x="6926161" y="681748"/>
                  </a:lnTo>
                  <a:lnTo>
                    <a:pt x="6886397" y="616191"/>
                  </a:lnTo>
                  <a:lnTo>
                    <a:pt x="6850520" y="557047"/>
                  </a:lnTo>
                  <a:lnTo>
                    <a:pt x="6787248" y="557047"/>
                  </a:lnTo>
                  <a:lnTo>
                    <a:pt x="6787248" y="813790"/>
                  </a:lnTo>
                  <a:lnTo>
                    <a:pt x="6837680" y="813790"/>
                  </a:lnTo>
                  <a:lnTo>
                    <a:pt x="6837680" y="616191"/>
                  </a:lnTo>
                  <a:lnTo>
                    <a:pt x="6911492" y="739521"/>
                  </a:lnTo>
                  <a:lnTo>
                    <a:pt x="6940842" y="739521"/>
                  </a:lnTo>
                  <a:lnTo>
                    <a:pt x="6975195" y="681748"/>
                  </a:lnTo>
                  <a:lnTo>
                    <a:pt x="7014197" y="616191"/>
                  </a:lnTo>
                  <a:lnTo>
                    <a:pt x="7014197" y="813790"/>
                  </a:lnTo>
                  <a:lnTo>
                    <a:pt x="7065086" y="813790"/>
                  </a:lnTo>
                  <a:lnTo>
                    <a:pt x="7065086" y="616191"/>
                  </a:lnTo>
                  <a:lnTo>
                    <a:pt x="7065086" y="557047"/>
                  </a:lnTo>
                  <a:close/>
                </a:path>
                <a:path w="11863069" h="3656329">
                  <a:moveTo>
                    <a:pt x="7345553" y="557047"/>
                  </a:moveTo>
                  <a:lnTo>
                    <a:pt x="7284123" y="557047"/>
                  </a:lnTo>
                  <a:lnTo>
                    <a:pt x="7150709" y="754646"/>
                  </a:lnTo>
                  <a:lnTo>
                    <a:pt x="7150709" y="557047"/>
                  </a:lnTo>
                  <a:lnTo>
                    <a:pt x="7097979" y="557047"/>
                  </a:lnTo>
                  <a:lnTo>
                    <a:pt x="7097979" y="813790"/>
                  </a:lnTo>
                  <a:lnTo>
                    <a:pt x="7159422" y="813790"/>
                  </a:lnTo>
                  <a:lnTo>
                    <a:pt x="7199528" y="754646"/>
                  </a:lnTo>
                  <a:lnTo>
                    <a:pt x="7292835" y="617105"/>
                  </a:lnTo>
                  <a:lnTo>
                    <a:pt x="7292835" y="813790"/>
                  </a:lnTo>
                  <a:lnTo>
                    <a:pt x="7345553" y="813790"/>
                  </a:lnTo>
                  <a:lnTo>
                    <a:pt x="7345553" y="617105"/>
                  </a:lnTo>
                  <a:lnTo>
                    <a:pt x="7345553" y="557047"/>
                  </a:lnTo>
                  <a:close/>
                </a:path>
                <a:path w="11863069" h="3656329">
                  <a:moveTo>
                    <a:pt x="7600645" y="557047"/>
                  </a:moveTo>
                  <a:lnTo>
                    <a:pt x="7362228" y="557047"/>
                  </a:lnTo>
                  <a:lnTo>
                    <a:pt x="7362228" y="603808"/>
                  </a:lnTo>
                  <a:lnTo>
                    <a:pt x="7454849" y="603808"/>
                  </a:lnTo>
                  <a:lnTo>
                    <a:pt x="7454849" y="813790"/>
                  </a:lnTo>
                  <a:lnTo>
                    <a:pt x="7508024" y="813790"/>
                  </a:lnTo>
                  <a:lnTo>
                    <a:pt x="7508024" y="603808"/>
                  </a:lnTo>
                  <a:lnTo>
                    <a:pt x="7600645" y="603808"/>
                  </a:lnTo>
                  <a:lnTo>
                    <a:pt x="7600645" y="557047"/>
                  </a:lnTo>
                  <a:close/>
                </a:path>
                <a:path w="11863069" h="3656329">
                  <a:moveTo>
                    <a:pt x="7843456" y="601980"/>
                  </a:moveTo>
                  <a:lnTo>
                    <a:pt x="7798524" y="557047"/>
                  </a:lnTo>
                  <a:lnTo>
                    <a:pt x="7790281" y="557047"/>
                  </a:lnTo>
                  <a:lnTo>
                    <a:pt x="7790281" y="601980"/>
                  </a:lnTo>
                  <a:lnTo>
                    <a:pt x="7790281" y="768858"/>
                  </a:lnTo>
                  <a:lnTo>
                    <a:pt x="7667409" y="768858"/>
                  </a:lnTo>
                  <a:lnTo>
                    <a:pt x="7667409" y="601980"/>
                  </a:lnTo>
                  <a:lnTo>
                    <a:pt x="7790281" y="601980"/>
                  </a:lnTo>
                  <a:lnTo>
                    <a:pt x="7790281" y="557047"/>
                  </a:lnTo>
                  <a:lnTo>
                    <a:pt x="7659154" y="557047"/>
                  </a:lnTo>
                  <a:lnTo>
                    <a:pt x="7614221" y="601980"/>
                  </a:lnTo>
                  <a:lnTo>
                    <a:pt x="7614221" y="768858"/>
                  </a:lnTo>
                  <a:lnTo>
                    <a:pt x="7659154" y="813790"/>
                  </a:lnTo>
                  <a:lnTo>
                    <a:pt x="7798524" y="813790"/>
                  </a:lnTo>
                  <a:lnTo>
                    <a:pt x="7843456" y="768858"/>
                  </a:lnTo>
                  <a:lnTo>
                    <a:pt x="7843456" y="601980"/>
                  </a:lnTo>
                  <a:close/>
                </a:path>
                <a:path w="11863069" h="3656329">
                  <a:moveTo>
                    <a:pt x="8107312" y="707428"/>
                  </a:moveTo>
                  <a:lnTo>
                    <a:pt x="8102676" y="703757"/>
                  </a:lnTo>
                  <a:lnTo>
                    <a:pt x="8072006" y="679462"/>
                  </a:lnTo>
                  <a:lnTo>
                    <a:pt x="8094497" y="662495"/>
                  </a:lnTo>
                  <a:lnTo>
                    <a:pt x="8098142" y="659739"/>
                  </a:lnTo>
                  <a:lnTo>
                    <a:pt x="8098142" y="600138"/>
                  </a:lnTo>
                  <a:lnTo>
                    <a:pt x="8098142" y="594639"/>
                  </a:lnTo>
                  <a:lnTo>
                    <a:pt x="8060550" y="557047"/>
                  </a:lnTo>
                  <a:lnTo>
                    <a:pt x="8054124" y="557047"/>
                  </a:lnTo>
                  <a:lnTo>
                    <a:pt x="8054124" y="703757"/>
                  </a:lnTo>
                  <a:lnTo>
                    <a:pt x="8054124" y="770699"/>
                  </a:lnTo>
                  <a:lnTo>
                    <a:pt x="7926210" y="770699"/>
                  </a:lnTo>
                  <a:lnTo>
                    <a:pt x="7926210" y="703757"/>
                  </a:lnTo>
                  <a:lnTo>
                    <a:pt x="8054124" y="703757"/>
                  </a:lnTo>
                  <a:lnTo>
                    <a:pt x="8054124" y="557047"/>
                  </a:lnTo>
                  <a:lnTo>
                    <a:pt x="8045882" y="557047"/>
                  </a:lnTo>
                  <a:lnTo>
                    <a:pt x="8045882" y="600138"/>
                  </a:lnTo>
                  <a:lnTo>
                    <a:pt x="8045882" y="662495"/>
                  </a:lnTo>
                  <a:lnTo>
                    <a:pt x="7926210" y="662495"/>
                  </a:lnTo>
                  <a:lnTo>
                    <a:pt x="7926210" y="600138"/>
                  </a:lnTo>
                  <a:lnTo>
                    <a:pt x="8045882" y="600138"/>
                  </a:lnTo>
                  <a:lnTo>
                    <a:pt x="8045882" y="557047"/>
                  </a:lnTo>
                  <a:lnTo>
                    <a:pt x="7873492" y="557047"/>
                  </a:lnTo>
                  <a:lnTo>
                    <a:pt x="7873492" y="813790"/>
                  </a:lnTo>
                  <a:lnTo>
                    <a:pt x="8069720" y="813790"/>
                  </a:lnTo>
                  <a:lnTo>
                    <a:pt x="8107312" y="776198"/>
                  </a:lnTo>
                  <a:lnTo>
                    <a:pt x="8107312" y="770699"/>
                  </a:lnTo>
                  <a:lnTo>
                    <a:pt x="8107312" y="707428"/>
                  </a:lnTo>
                  <a:close/>
                </a:path>
                <a:path w="11863069" h="3656329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3448875"/>
                  </a:lnTo>
                  <a:lnTo>
                    <a:pt x="11840807" y="3492500"/>
                  </a:lnTo>
                  <a:lnTo>
                    <a:pt x="11826494" y="3532555"/>
                  </a:lnTo>
                  <a:lnTo>
                    <a:pt x="11804040" y="3567887"/>
                  </a:lnTo>
                  <a:lnTo>
                    <a:pt x="11774576" y="3597351"/>
                  </a:lnTo>
                  <a:lnTo>
                    <a:pt x="11739245" y="3619804"/>
                  </a:lnTo>
                  <a:lnTo>
                    <a:pt x="11699189" y="3634117"/>
                  </a:lnTo>
                  <a:lnTo>
                    <a:pt x="11655565" y="3639134"/>
                  </a:lnTo>
                  <a:lnTo>
                    <a:pt x="207454" y="3639134"/>
                  </a:lnTo>
                  <a:lnTo>
                    <a:pt x="163830" y="3634117"/>
                  </a:lnTo>
                  <a:lnTo>
                    <a:pt x="123786" y="3619804"/>
                  </a:lnTo>
                  <a:lnTo>
                    <a:pt x="88455" y="3597351"/>
                  </a:lnTo>
                  <a:lnTo>
                    <a:pt x="58991" y="3567887"/>
                  </a:lnTo>
                  <a:lnTo>
                    <a:pt x="36525" y="3532555"/>
                  </a:lnTo>
                  <a:lnTo>
                    <a:pt x="22212" y="3492500"/>
                  </a:lnTo>
                  <a:lnTo>
                    <a:pt x="17183" y="3448875"/>
                  </a:lnTo>
                  <a:lnTo>
                    <a:pt x="17183" y="207454"/>
                  </a:lnTo>
                  <a:lnTo>
                    <a:pt x="22212" y="163830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54" y="17195"/>
                  </a:lnTo>
                  <a:lnTo>
                    <a:pt x="11655565" y="17195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30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54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3448875"/>
                  </a:lnTo>
                  <a:lnTo>
                    <a:pt x="5473" y="3496437"/>
                  </a:lnTo>
                  <a:lnTo>
                    <a:pt x="21082" y="3540099"/>
                  </a:lnTo>
                  <a:lnTo>
                    <a:pt x="45567" y="3578618"/>
                  </a:lnTo>
                  <a:lnTo>
                    <a:pt x="77698" y="3610749"/>
                  </a:lnTo>
                  <a:lnTo>
                    <a:pt x="116217" y="3635248"/>
                  </a:lnTo>
                  <a:lnTo>
                    <a:pt x="159893" y="3650856"/>
                  </a:lnTo>
                  <a:lnTo>
                    <a:pt x="207454" y="3656330"/>
                  </a:lnTo>
                  <a:lnTo>
                    <a:pt x="11655565" y="3656330"/>
                  </a:lnTo>
                  <a:lnTo>
                    <a:pt x="11703126" y="3650856"/>
                  </a:lnTo>
                  <a:lnTo>
                    <a:pt x="11746789" y="3635248"/>
                  </a:lnTo>
                  <a:lnTo>
                    <a:pt x="11785308" y="3610749"/>
                  </a:lnTo>
                  <a:lnTo>
                    <a:pt x="11817439" y="3578618"/>
                  </a:lnTo>
                  <a:lnTo>
                    <a:pt x="11841925" y="3540099"/>
                  </a:lnTo>
                  <a:lnTo>
                    <a:pt x="11857546" y="3496437"/>
                  </a:lnTo>
                  <a:lnTo>
                    <a:pt x="11863019" y="3448875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93" name="object 293"/>
            <p:cNvPicPr/>
            <p:nvPr/>
          </p:nvPicPr>
          <p:blipFill>
            <a:blip r:embed="rId4"/>
            <a:stretch/>
          </p:blipFill>
          <p:spPr>
            <a:xfrm>
              <a:off x="594720" y="3575880"/>
              <a:ext cx="7793640" cy="1988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94" name="object 294"/>
            <p:cNvSpPr/>
            <p:nvPr/>
          </p:nvSpPr>
          <p:spPr>
            <a:xfrm>
              <a:off x="581760" y="3946680"/>
              <a:ext cx="7806960" cy="1226160"/>
            </a:xfrm>
            <a:custGeom>
              <a:avLst/>
              <a:gdLst>
                <a:gd name="textAreaLeft" fmla="*/ 0 w 7806960"/>
                <a:gd name="textAreaRight" fmla="*/ 7807680 w 7806960"/>
                <a:gd name="textAreaTop" fmla="*/ 0 h 1226160"/>
                <a:gd name="textAreaBottom" fmla="*/ 1226880 h 1226160"/>
              </a:gdLst>
              <a:ahLst/>
              <a:cxnLst/>
              <a:rect l="textAreaLeft" t="textAreaTop" r="textAreaRight" b="textAreaBottom"/>
              <a:pathLst>
                <a:path w="9003665" h="1226820">
                  <a:moveTo>
                    <a:pt x="8172310" y="0"/>
                  </a:moveTo>
                  <a:lnTo>
                    <a:pt x="0" y="0"/>
                  </a:lnTo>
                  <a:lnTo>
                    <a:pt x="0" y="17195"/>
                  </a:lnTo>
                  <a:lnTo>
                    <a:pt x="8172310" y="17195"/>
                  </a:lnTo>
                  <a:lnTo>
                    <a:pt x="8172310" y="0"/>
                  </a:lnTo>
                  <a:close/>
                </a:path>
                <a:path w="9003665" h="1226820">
                  <a:moveTo>
                    <a:pt x="9003297" y="1209230"/>
                  </a:moveTo>
                  <a:lnTo>
                    <a:pt x="0" y="1209230"/>
                  </a:lnTo>
                  <a:lnTo>
                    <a:pt x="0" y="1226413"/>
                  </a:lnTo>
                  <a:lnTo>
                    <a:pt x="9003297" y="1226413"/>
                  </a:lnTo>
                  <a:lnTo>
                    <a:pt x="9003297" y="1209230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95" name="object 295"/>
            <p:cNvPicPr/>
            <p:nvPr/>
          </p:nvPicPr>
          <p:blipFill>
            <a:blip r:embed="rId5"/>
            <a:stretch/>
          </p:blipFill>
          <p:spPr>
            <a:xfrm>
              <a:off x="7443720" y="2755440"/>
              <a:ext cx="1962000" cy="403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96" name="object 296"/>
          <p:cNvGrpSpPr/>
          <p:nvPr/>
        </p:nvGrpSpPr>
        <p:grpSpPr>
          <a:xfrm>
            <a:off x="0" y="6172200"/>
            <a:ext cx="10286640" cy="4114440"/>
            <a:chOff x="0" y="6172200"/>
            <a:chExt cx="10286640" cy="4114440"/>
          </a:xfrm>
        </p:grpSpPr>
        <p:sp>
          <p:nvSpPr>
            <p:cNvPr id="997" name="object 297"/>
            <p:cNvSpPr/>
            <p:nvPr/>
          </p:nvSpPr>
          <p:spPr>
            <a:xfrm>
              <a:off x="0" y="6172200"/>
              <a:ext cx="10286640" cy="4114440"/>
            </a:xfrm>
            <a:custGeom>
              <a:avLst/>
              <a:gdLst>
                <a:gd name="textAreaLeft" fmla="*/ 0 w 10286640"/>
                <a:gd name="textAreaRight" fmla="*/ 10287360 w 10286640"/>
                <a:gd name="textAreaTop" fmla="*/ 0 h 4114440"/>
                <a:gd name="textAreaBottom" fmla="*/ 4115160 h 4114440"/>
              </a:gdLst>
              <a:ahLst/>
              <a:cxnLst/>
              <a:rect l="textAreaLeft" t="textAreaTop" r="textAreaRight" b="textAreaBottom"/>
              <a:pathLst>
                <a:path w="11863069" h="6516369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08601"/>
                  </a:lnTo>
                  <a:lnTo>
                    <a:pt x="5479" y="6356170"/>
                  </a:lnTo>
                  <a:lnTo>
                    <a:pt x="21087" y="6399838"/>
                  </a:lnTo>
                  <a:lnTo>
                    <a:pt x="45578" y="6438359"/>
                  </a:lnTo>
                  <a:lnTo>
                    <a:pt x="77706" y="6470488"/>
                  </a:lnTo>
                  <a:lnTo>
                    <a:pt x="116228" y="6494979"/>
                  </a:lnTo>
                  <a:lnTo>
                    <a:pt x="159895" y="6510587"/>
                  </a:lnTo>
                  <a:lnTo>
                    <a:pt x="207465" y="6516066"/>
                  </a:lnTo>
                  <a:lnTo>
                    <a:pt x="11655564" y="6516066"/>
                  </a:lnTo>
                  <a:lnTo>
                    <a:pt x="11703127" y="6510587"/>
                  </a:lnTo>
                  <a:lnTo>
                    <a:pt x="11746792" y="6494979"/>
                  </a:lnTo>
                  <a:lnTo>
                    <a:pt x="11785313" y="6470488"/>
                  </a:lnTo>
                  <a:lnTo>
                    <a:pt x="11817442" y="6438359"/>
                  </a:lnTo>
                  <a:lnTo>
                    <a:pt x="11841934" y="6399838"/>
                  </a:lnTo>
                  <a:lnTo>
                    <a:pt x="11857543" y="6356170"/>
                  </a:lnTo>
                  <a:lnTo>
                    <a:pt x="11863023" y="6308601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98" name="object 298"/>
            <p:cNvSpPr/>
            <p:nvPr/>
          </p:nvSpPr>
          <p:spPr>
            <a:xfrm>
              <a:off x="0" y="6172200"/>
              <a:ext cx="10286640" cy="4114440"/>
            </a:xfrm>
            <a:custGeom>
              <a:avLst/>
              <a:gdLst>
                <a:gd name="textAreaLeft" fmla="*/ 0 w 10286640"/>
                <a:gd name="textAreaRight" fmla="*/ 10287360 w 10286640"/>
                <a:gd name="textAreaTop" fmla="*/ 0 h 4114440"/>
                <a:gd name="textAreaBottom" fmla="*/ 4115160 h 4114440"/>
              </a:gdLst>
              <a:ahLst/>
              <a:cxnLst/>
              <a:rect l="textAreaLeft" t="textAreaTop" r="textAreaRight" b="textAreaBottom"/>
              <a:pathLst>
                <a:path w="11863069" h="6516369">
                  <a:moveTo>
                    <a:pt x="898829" y="770928"/>
                  </a:moveTo>
                  <a:lnTo>
                    <a:pt x="738365" y="770928"/>
                  </a:lnTo>
                  <a:lnTo>
                    <a:pt x="738365" y="547192"/>
                  </a:lnTo>
                  <a:lnTo>
                    <a:pt x="894245" y="547192"/>
                  </a:lnTo>
                  <a:lnTo>
                    <a:pt x="894245" y="498589"/>
                  </a:lnTo>
                  <a:lnTo>
                    <a:pt x="727367" y="498589"/>
                  </a:lnTo>
                  <a:lnTo>
                    <a:pt x="684263" y="541693"/>
                  </a:lnTo>
                  <a:lnTo>
                    <a:pt x="684263" y="776427"/>
                  </a:lnTo>
                  <a:lnTo>
                    <a:pt x="727367" y="819518"/>
                  </a:lnTo>
                  <a:lnTo>
                    <a:pt x="898829" y="819518"/>
                  </a:lnTo>
                  <a:lnTo>
                    <a:pt x="898829" y="770928"/>
                  </a:lnTo>
                  <a:close/>
                </a:path>
                <a:path w="11863069" h="6516369">
                  <a:moveTo>
                    <a:pt x="1166926" y="562775"/>
                  </a:moveTo>
                  <a:lnTo>
                    <a:pt x="1105496" y="562775"/>
                  </a:lnTo>
                  <a:lnTo>
                    <a:pt x="972083" y="760374"/>
                  </a:lnTo>
                  <a:lnTo>
                    <a:pt x="972083" y="562775"/>
                  </a:lnTo>
                  <a:lnTo>
                    <a:pt x="919353" y="562775"/>
                  </a:lnTo>
                  <a:lnTo>
                    <a:pt x="919353" y="819518"/>
                  </a:lnTo>
                  <a:lnTo>
                    <a:pt x="980795" y="819518"/>
                  </a:lnTo>
                  <a:lnTo>
                    <a:pt x="1020914" y="760374"/>
                  </a:lnTo>
                  <a:lnTo>
                    <a:pt x="1114209" y="622833"/>
                  </a:lnTo>
                  <a:lnTo>
                    <a:pt x="1114209" y="819518"/>
                  </a:lnTo>
                  <a:lnTo>
                    <a:pt x="1166926" y="819518"/>
                  </a:lnTo>
                  <a:lnTo>
                    <a:pt x="1166926" y="622833"/>
                  </a:lnTo>
                  <a:lnTo>
                    <a:pt x="1166926" y="562775"/>
                  </a:lnTo>
                  <a:close/>
                </a:path>
                <a:path w="11863069" h="6516369">
                  <a:moveTo>
                    <a:pt x="1433918" y="562775"/>
                  </a:moveTo>
                  <a:lnTo>
                    <a:pt x="1380731" y="562775"/>
                  </a:lnTo>
                  <a:lnTo>
                    <a:pt x="1380731" y="667766"/>
                  </a:lnTo>
                  <a:lnTo>
                    <a:pt x="1253286" y="667766"/>
                  </a:lnTo>
                  <a:lnTo>
                    <a:pt x="1253286" y="562775"/>
                  </a:lnTo>
                  <a:lnTo>
                    <a:pt x="1200099" y="562775"/>
                  </a:lnTo>
                  <a:lnTo>
                    <a:pt x="1200099" y="819518"/>
                  </a:lnTo>
                  <a:lnTo>
                    <a:pt x="1253286" y="819518"/>
                  </a:lnTo>
                  <a:lnTo>
                    <a:pt x="1253286" y="714070"/>
                  </a:lnTo>
                  <a:lnTo>
                    <a:pt x="1380731" y="714070"/>
                  </a:lnTo>
                  <a:lnTo>
                    <a:pt x="1380731" y="819518"/>
                  </a:lnTo>
                  <a:lnTo>
                    <a:pt x="1433918" y="819518"/>
                  </a:lnTo>
                  <a:lnTo>
                    <a:pt x="1433918" y="714070"/>
                  </a:lnTo>
                  <a:lnTo>
                    <a:pt x="1433918" y="667766"/>
                  </a:lnTo>
                  <a:lnTo>
                    <a:pt x="1433918" y="562775"/>
                  </a:lnTo>
                  <a:close/>
                </a:path>
                <a:path w="11863069" h="6516369">
                  <a:moveTo>
                    <a:pt x="1720037" y="819518"/>
                  </a:moveTo>
                  <a:lnTo>
                    <a:pt x="1664385" y="710412"/>
                  </a:lnTo>
                  <a:lnTo>
                    <a:pt x="1650352" y="682891"/>
                  </a:lnTo>
                  <a:lnTo>
                    <a:pt x="1660080" y="664552"/>
                  </a:lnTo>
                  <a:lnTo>
                    <a:pt x="1714080" y="562775"/>
                  </a:lnTo>
                  <a:lnTo>
                    <a:pt x="1654479" y="562775"/>
                  </a:lnTo>
                  <a:lnTo>
                    <a:pt x="1604962" y="664552"/>
                  </a:lnTo>
                  <a:lnTo>
                    <a:pt x="1566456" y="664552"/>
                  </a:lnTo>
                  <a:lnTo>
                    <a:pt x="1516938" y="562775"/>
                  </a:lnTo>
                  <a:lnTo>
                    <a:pt x="1457337" y="562775"/>
                  </a:lnTo>
                  <a:lnTo>
                    <a:pt x="1521066" y="682891"/>
                  </a:lnTo>
                  <a:lnTo>
                    <a:pt x="1451381" y="819518"/>
                  </a:lnTo>
                  <a:lnTo>
                    <a:pt x="1510982" y="819518"/>
                  </a:lnTo>
                  <a:lnTo>
                    <a:pt x="1562328" y="710412"/>
                  </a:lnTo>
                  <a:lnTo>
                    <a:pt x="1609090" y="710412"/>
                  </a:lnTo>
                  <a:lnTo>
                    <a:pt x="1660436" y="819518"/>
                  </a:lnTo>
                  <a:lnTo>
                    <a:pt x="1720037" y="819518"/>
                  </a:lnTo>
                  <a:close/>
                </a:path>
                <a:path w="11863069" h="6516369">
                  <a:moveTo>
                    <a:pt x="1973059" y="609536"/>
                  </a:moveTo>
                  <a:lnTo>
                    <a:pt x="1972144" y="608622"/>
                  </a:lnTo>
                  <a:lnTo>
                    <a:pt x="1926297" y="562775"/>
                  </a:lnTo>
                  <a:lnTo>
                    <a:pt x="1919884" y="562775"/>
                  </a:lnTo>
                  <a:lnTo>
                    <a:pt x="1919884" y="608622"/>
                  </a:lnTo>
                  <a:lnTo>
                    <a:pt x="1919884" y="773671"/>
                  </a:lnTo>
                  <a:lnTo>
                    <a:pt x="1790598" y="773671"/>
                  </a:lnTo>
                  <a:lnTo>
                    <a:pt x="1790598" y="608622"/>
                  </a:lnTo>
                  <a:lnTo>
                    <a:pt x="1919884" y="608622"/>
                  </a:lnTo>
                  <a:lnTo>
                    <a:pt x="1919884" y="562775"/>
                  </a:lnTo>
                  <a:lnTo>
                    <a:pt x="1737410" y="562775"/>
                  </a:lnTo>
                  <a:lnTo>
                    <a:pt x="1737410" y="883704"/>
                  </a:lnTo>
                  <a:lnTo>
                    <a:pt x="1790598" y="883704"/>
                  </a:lnTo>
                  <a:lnTo>
                    <a:pt x="1790598" y="819518"/>
                  </a:lnTo>
                  <a:lnTo>
                    <a:pt x="1926297" y="819518"/>
                  </a:lnTo>
                  <a:lnTo>
                    <a:pt x="1972144" y="773671"/>
                  </a:lnTo>
                  <a:lnTo>
                    <a:pt x="1973059" y="772756"/>
                  </a:lnTo>
                  <a:lnTo>
                    <a:pt x="1973059" y="609536"/>
                  </a:lnTo>
                  <a:close/>
                </a:path>
                <a:path w="11863069" h="6516369">
                  <a:moveTo>
                    <a:pt x="2229866" y="607707"/>
                  </a:moveTo>
                  <a:lnTo>
                    <a:pt x="2184933" y="562775"/>
                  </a:lnTo>
                  <a:lnTo>
                    <a:pt x="2176678" y="562775"/>
                  </a:lnTo>
                  <a:lnTo>
                    <a:pt x="2176678" y="607707"/>
                  </a:lnTo>
                  <a:lnTo>
                    <a:pt x="2176678" y="774598"/>
                  </a:lnTo>
                  <a:lnTo>
                    <a:pt x="2053805" y="774598"/>
                  </a:lnTo>
                  <a:lnTo>
                    <a:pt x="2053805" y="607707"/>
                  </a:lnTo>
                  <a:lnTo>
                    <a:pt x="2176678" y="607707"/>
                  </a:lnTo>
                  <a:lnTo>
                    <a:pt x="2176678" y="562775"/>
                  </a:lnTo>
                  <a:lnTo>
                    <a:pt x="2045563" y="562775"/>
                  </a:lnTo>
                  <a:lnTo>
                    <a:pt x="2000631" y="607707"/>
                  </a:lnTo>
                  <a:lnTo>
                    <a:pt x="2000631" y="774598"/>
                  </a:lnTo>
                  <a:lnTo>
                    <a:pt x="2045563" y="819518"/>
                  </a:lnTo>
                  <a:lnTo>
                    <a:pt x="2184933" y="819518"/>
                  </a:lnTo>
                  <a:lnTo>
                    <a:pt x="2229866" y="774598"/>
                  </a:lnTo>
                  <a:lnTo>
                    <a:pt x="2229866" y="607707"/>
                  </a:lnTo>
                  <a:close/>
                </a:path>
                <a:path w="11863069" h="6516369">
                  <a:moveTo>
                    <a:pt x="2493772" y="562775"/>
                  </a:moveTo>
                  <a:lnTo>
                    <a:pt x="2440584" y="562775"/>
                  </a:lnTo>
                  <a:lnTo>
                    <a:pt x="2440584" y="667766"/>
                  </a:lnTo>
                  <a:lnTo>
                    <a:pt x="2313127" y="667766"/>
                  </a:lnTo>
                  <a:lnTo>
                    <a:pt x="2313127" y="562775"/>
                  </a:lnTo>
                  <a:lnTo>
                    <a:pt x="2259952" y="562775"/>
                  </a:lnTo>
                  <a:lnTo>
                    <a:pt x="2259952" y="819518"/>
                  </a:lnTo>
                  <a:lnTo>
                    <a:pt x="2313127" y="819518"/>
                  </a:lnTo>
                  <a:lnTo>
                    <a:pt x="2313127" y="714070"/>
                  </a:lnTo>
                  <a:lnTo>
                    <a:pt x="2440584" y="714070"/>
                  </a:lnTo>
                  <a:lnTo>
                    <a:pt x="2440584" y="819518"/>
                  </a:lnTo>
                  <a:lnTo>
                    <a:pt x="2493772" y="819518"/>
                  </a:lnTo>
                  <a:lnTo>
                    <a:pt x="2493772" y="714070"/>
                  </a:lnTo>
                  <a:lnTo>
                    <a:pt x="2493772" y="667766"/>
                  </a:lnTo>
                  <a:lnTo>
                    <a:pt x="2493772" y="562775"/>
                  </a:lnTo>
                  <a:close/>
                </a:path>
                <a:path w="11863069" h="6516369">
                  <a:moveTo>
                    <a:pt x="2774378" y="562775"/>
                  </a:moveTo>
                  <a:lnTo>
                    <a:pt x="2712948" y="562775"/>
                  </a:lnTo>
                  <a:lnTo>
                    <a:pt x="2579535" y="760374"/>
                  </a:lnTo>
                  <a:lnTo>
                    <a:pt x="2579535" y="562775"/>
                  </a:lnTo>
                  <a:lnTo>
                    <a:pt x="2526804" y="562775"/>
                  </a:lnTo>
                  <a:lnTo>
                    <a:pt x="2526804" y="819518"/>
                  </a:lnTo>
                  <a:lnTo>
                    <a:pt x="2588247" y="819518"/>
                  </a:lnTo>
                  <a:lnTo>
                    <a:pt x="2628366" y="760374"/>
                  </a:lnTo>
                  <a:lnTo>
                    <a:pt x="2721660" y="622833"/>
                  </a:lnTo>
                  <a:lnTo>
                    <a:pt x="2721660" y="819518"/>
                  </a:lnTo>
                  <a:lnTo>
                    <a:pt x="2774378" y="819518"/>
                  </a:lnTo>
                  <a:lnTo>
                    <a:pt x="2774378" y="622833"/>
                  </a:lnTo>
                  <a:lnTo>
                    <a:pt x="2774378" y="562775"/>
                  </a:lnTo>
                  <a:close/>
                </a:path>
                <a:path w="11863069" h="6516369">
                  <a:moveTo>
                    <a:pt x="3029458" y="713613"/>
                  </a:moveTo>
                  <a:lnTo>
                    <a:pt x="2993237" y="685190"/>
                  </a:lnTo>
                  <a:lnTo>
                    <a:pt x="3020288" y="664552"/>
                  </a:lnTo>
                  <a:lnTo>
                    <a:pt x="3020288" y="601294"/>
                  </a:lnTo>
                  <a:lnTo>
                    <a:pt x="2981769" y="562775"/>
                  </a:lnTo>
                  <a:lnTo>
                    <a:pt x="2802051" y="562775"/>
                  </a:lnTo>
                  <a:lnTo>
                    <a:pt x="2802051" y="607707"/>
                  </a:lnTo>
                  <a:lnTo>
                    <a:pt x="2966186" y="607707"/>
                  </a:lnTo>
                  <a:lnTo>
                    <a:pt x="2966186" y="668223"/>
                  </a:lnTo>
                  <a:lnTo>
                    <a:pt x="2819476" y="668223"/>
                  </a:lnTo>
                  <a:lnTo>
                    <a:pt x="2819476" y="709485"/>
                  </a:lnTo>
                  <a:lnTo>
                    <a:pt x="2975356" y="709485"/>
                  </a:lnTo>
                  <a:lnTo>
                    <a:pt x="2975356" y="774598"/>
                  </a:lnTo>
                  <a:lnTo>
                    <a:pt x="2797467" y="774598"/>
                  </a:lnTo>
                  <a:lnTo>
                    <a:pt x="2797467" y="819518"/>
                  </a:lnTo>
                  <a:lnTo>
                    <a:pt x="2990939" y="819518"/>
                  </a:lnTo>
                  <a:lnTo>
                    <a:pt x="3029458" y="781011"/>
                  </a:lnTo>
                  <a:lnTo>
                    <a:pt x="3029458" y="713613"/>
                  </a:lnTo>
                  <a:close/>
                </a:path>
                <a:path w="11863069" h="6516369">
                  <a:moveTo>
                    <a:pt x="3282480" y="608622"/>
                  </a:moveTo>
                  <a:lnTo>
                    <a:pt x="3236633" y="562775"/>
                  </a:lnTo>
                  <a:lnTo>
                    <a:pt x="3063329" y="562775"/>
                  </a:lnTo>
                  <a:lnTo>
                    <a:pt x="3063329" y="608622"/>
                  </a:lnTo>
                  <a:lnTo>
                    <a:pt x="3229305" y="608622"/>
                  </a:lnTo>
                  <a:lnTo>
                    <a:pt x="3229305" y="668223"/>
                  </a:lnTo>
                  <a:lnTo>
                    <a:pt x="3229305" y="702157"/>
                  </a:lnTo>
                  <a:lnTo>
                    <a:pt x="3229305" y="774598"/>
                  </a:lnTo>
                  <a:lnTo>
                    <a:pt x="3107347" y="774598"/>
                  </a:lnTo>
                  <a:lnTo>
                    <a:pt x="3107347" y="711327"/>
                  </a:lnTo>
                  <a:lnTo>
                    <a:pt x="3229305" y="702157"/>
                  </a:lnTo>
                  <a:lnTo>
                    <a:pt x="3229305" y="668223"/>
                  </a:lnTo>
                  <a:lnTo>
                    <a:pt x="3054159" y="672807"/>
                  </a:lnTo>
                  <a:lnTo>
                    <a:pt x="3054159" y="773671"/>
                  </a:lnTo>
                  <a:lnTo>
                    <a:pt x="3100006" y="819518"/>
                  </a:lnTo>
                  <a:lnTo>
                    <a:pt x="3282480" y="819518"/>
                  </a:lnTo>
                  <a:lnTo>
                    <a:pt x="3282480" y="774598"/>
                  </a:lnTo>
                  <a:lnTo>
                    <a:pt x="3282480" y="702157"/>
                  </a:lnTo>
                  <a:lnTo>
                    <a:pt x="3282480" y="608622"/>
                  </a:lnTo>
                  <a:close/>
                </a:path>
                <a:path w="11863069" h="6516369">
                  <a:moveTo>
                    <a:pt x="3580307" y="772756"/>
                  </a:moveTo>
                  <a:lnTo>
                    <a:pt x="3548215" y="772756"/>
                  </a:lnTo>
                  <a:lnTo>
                    <a:pt x="3548215" y="562775"/>
                  </a:lnTo>
                  <a:lnTo>
                    <a:pt x="3495027" y="562775"/>
                  </a:lnTo>
                  <a:lnTo>
                    <a:pt x="3495027" y="772756"/>
                  </a:lnTo>
                  <a:lnTo>
                    <a:pt x="3368497" y="772756"/>
                  </a:lnTo>
                  <a:lnTo>
                    <a:pt x="3368497" y="562775"/>
                  </a:lnTo>
                  <a:lnTo>
                    <a:pt x="3315309" y="562775"/>
                  </a:lnTo>
                  <a:lnTo>
                    <a:pt x="3315309" y="819518"/>
                  </a:lnTo>
                  <a:lnTo>
                    <a:pt x="3532632" y="819518"/>
                  </a:lnTo>
                  <a:lnTo>
                    <a:pt x="3532632" y="883704"/>
                  </a:lnTo>
                  <a:lnTo>
                    <a:pt x="3580307" y="883704"/>
                  </a:lnTo>
                  <a:lnTo>
                    <a:pt x="3580307" y="772756"/>
                  </a:lnTo>
                  <a:close/>
                </a:path>
                <a:path w="11863069" h="6516369">
                  <a:moveTo>
                    <a:pt x="3839603" y="562775"/>
                  </a:moveTo>
                  <a:lnTo>
                    <a:pt x="3778173" y="562775"/>
                  </a:lnTo>
                  <a:lnTo>
                    <a:pt x="3644747" y="760374"/>
                  </a:lnTo>
                  <a:lnTo>
                    <a:pt x="3644747" y="562775"/>
                  </a:lnTo>
                  <a:lnTo>
                    <a:pt x="3592030" y="562775"/>
                  </a:lnTo>
                  <a:lnTo>
                    <a:pt x="3592030" y="819518"/>
                  </a:lnTo>
                  <a:lnTo>
                    <a:pt x="3653459" y="819518"/>
                  </a:lnTo>
                  <a:lnTo>
                    <a:pt x="3693579" y="760374"/>
                  </a:lnTo>
                  <a:lnTo>
                    <a:pt x="3786873" y="622833"/>
                  </a:lnTo>
                  <a:lnTo>
                    <a:pt x="3786873" y="819518"/>
                  </a:lnTo>
                  <a:lnTo>
                    <a:pt x="3839603" y="819518"/>
                  </a:lnTo>
                  <a:lnTo>
                    <a:pt x="3839603" y="622833"/>
                  </a:lnTo>
                  <a:lnTo>
                    <a:pt x="3839603" y="562775"/>
                  </a:lnTo>
                  <a:close/>
                </a:path>
                <a:path w="11863069" h="6516369">
                  <a:moveTo>
                    <a:pt x="4099255" y="562775"/>
                  </a:moveTo>
                  <a:lnTo>
                    <a:pt x="4046067" y="562775"/>
                  </a:lnTo>
                  <a:lnTo>
                    <a:pt x="4046067" y="607707"/>
                  </a:lnTo>
                  <a:lnTo>
                    <a:pt x="4046067" y="697572"/>
                  </a:lnTo>
                  <a:lnTo>
                    <a:pt x="3927792" y="697572"/>
                  </a:lnTo>
                  <a:lnTo>
                    <a:pt x="3927792" y="607707"/>
                  </a:lnTo>
                  <a:lnTo>
                    <a:pt x="4046067" y="607707"/>
                  </a:lnTo>
                  <a:lnTo>
                    <a:pt x="4046067" y="562775"/>
                  </a:lnTo>
                  <a:lnTo>
                    <a:pt x="3914952" y="562775"/>
                  </a:lnTo>
                  <a:lnTo>
                    <a:pt x="3874605" y="603123"/>
                  </a:lnTo>
                  <a:lnTo>
                    <a:pt x="3874605" y="705815"/>
                  </a:lnTo>
                  <a:lnTo>
                    <a:pt x="3901198" y="732409"/>
                  </a:lnTo>
                  <a:lnTo>
                    <a:pt x="3853510" y="819518"/>
                  </a:lnTo>
                  <a:lnTo>
                    <a:pt x="3911739" y="819518"/>
                  </a:lnTo>
                  <a:lnTo>
                    <a:pt x="3949344" y="741578"/>
                  </a:lnTo>
                  <a:lnTo>
                    <a:pt x="4046067" y="741578"/>
                  </a:lnTo>
                  <a:lnTo>
                    <a:pt x="4046067" y="819518"/>
                  </a:lnTo>
                  <a:lnTo>
                    <a:pt x="4099255" y="819518"/>
                  </a:lnTo>
                  <a:lnTo>
                    <a:pt x="4099255" y="741578"/>
                  </a:lnTo>
                  <a:lnTo>
                    <a:pt x="4099255" y="697572"/>
                  </a:lnTo>
                  <a:lnTo>
                    <a:pt x="4099255" y="607707"/>
                  </a:lnTo>
                  <a:lnTo>
                    <a:pt x="4099255" y="562775"/>
                  </a:lnTo>
                  <a:close/>
                </a:path>
                <a:path w="11863069" h="6516369">
                  <a:moveTo>
                    <a:pt x="4480801" y="562775"/>
                  </a:moveTo>
                  <a:lnTo>
                    <a:pt x="4419371" y="562775"/>
                  </a:lnTo>
                  <a:lnTo>
                    <a:pt x="4285945" y="760374"/>
                  </a:lnTo>
                  <a:lnTo>
                    <a:pt x="4285945" y="562775"/>
                  </a:lnTo>
                  <a:lnTo>
                    <a:pt x="4233227" y="562775"/>
                  </a:lnTo>
                  <a:lnTo>
                    <a:pt x="4233227" y="819518"/>
                  </a:lnTo>
                  <a:lnTo>
                    <a:pt x="4294657" y="819518"/>
                  </a:lnTo>
                  <a:lnTo>
                    <a:pt x="4334776" y="760374"/>
                  </a:lnTo>
                  <a:lnTo>
                    <a:pt x="4428083" y="622833"/>
                  </a:lnTo>
                  <a:lnTo>
                    <a:pt x="4428083" y="819518"/>
                  </a:lnTo>
                  <a:lnTo>
                    <a:pt x="4480801" y="819518"/>
                  </a:lnTo>
                  <a:lnTo>
                    <a:pt x="4480801" y="622833"/>
                  </a:lnTo>
                  <a:lnTo>
                    <a:pt x="4480801" y="562775"/>
                  </a:lnTo>
                  <a:close/>
                </a:path>
                <a:path w="11863069" h="6516369">
                  <a:moveTo>
                    <a:pt x="4735868" y="713613"/>
                  </a:moveTo>
                  <a:lnTo>
                    <a:pt x="4699647" y="685190"/>
                  </a:lnTo>
                  <a:lnTo>
                    <a:pt x="4726698" y="664552"/>
                  </a:lnTo>
                  <a:lnTo>
                    <a:pt x="4726698" y="601294"/>
                  </a:lnTo>
                  <a:lnTo>
                    <a:pt x="4688179" y="562775"/>
                  </a:lnTo>
                  <a:lnTo>
                    <a:pt x="4508474" y="562775"/>
                  </a:lnTo>
                  <a:lnTo>
                    <a:pt x="4508474" y="607707"/>
                  </a:lnTo>
                  <a:lnTo>
                    <a:pt x="4672596" y="607707"/>
                  </a:lnTo>
                  <a:lnTo>
                    <a:pt x="4672596" y="668223"/>
                  </a:lnTo>
                  <a:lnTo>
                    <a:pt x="4525899" y="668223"/>
                  </a:lnTo>
                  <a:lnTo>
                    <a:pt x="4525899" y="709485"/>
                  </a:lnTo>
                  <a:lnTo>
                    <a:pt x="4681766" y="709485"/>
                  </a:lnTo>
                  <a:lnTo>
                    <a:pt x="4681766" y="774598"/>
                  </a:lnTo>
                  <a:lnTo>
                    <a:pt x="4503890" y="774598"/>
                  </a:lnTo>
                  <a:lnTo>
                    <a:pt x="4503890" y="819518"/>
                  </a:lnTo>
                  <a:lnTo>
                    <a:pt x="4697349" y="819518"/>
                  </a:lnTo>
                  <a:lnTo>
                    <a:pt x="4735868" y="781011"/>
                  </a:lnTo>
                  <a:lnTo>
                    <a:pt x="4735868" y="713613"/>
                  </a:lnTo>
                  <a:close/>
                </a:path>
                <a:path w="11863069" h="6516369">
                  <a:moveTo>
                    <a:pt x="5042979" y="562775"/>
                  </a:moveTo>
                  <a:lnTo>
                    <a:pt x="4979708" y="562775"/>
                  </a:lnTo>
                  <a:lnTo>
                    <a:pt x="4904067" y="687476"/>
                  </a:lnTo>
                  <a:lnTo>
                    <a:pt x="4864290" y="621919"/>
                  </a:lnTo>
                  <a:lnTo>
                    <a:pt x="4828413" y="562775"/>
                  </a:lnTo>
                  <a:lnTo>
                    <a:pt x="4765154" y="562775"/>
                  </a:lnTo>
                  <a:lnTo>
                    <a:pt x="4765154" y="819518"/>
                  </a:lnTo>
                  <a:lnTo>
                    <a:pt x="4815586" y="819518"/>
                  </a:lnTo>
                  <a:lnTo>
                    <a:pt x="4815586" y="621919"/>
                  </a:lnTo>
                  <a:lnTo>
                    <a:pt x="4889398" y="745248"/>
                  </a:lnTo>
                  <a:lnTo>
                    <a:pt x="4918735" y="745248"/>
                  </a:lnTo>
                  <a:lnTo>
                    <a:pt x="4953101" y="687476"/>
                  </a:lnTo>
                  <a:lnTo>
                    <a:pt x="4992090" y="621919"/>
                  </a:lnTo>
                  <a:lnTo>
                    <a:pt x="4992090" y="819518"/>
                  </a:lnTo>
                  <a:lnTo>
                    <a:pt x="5042979" y="819518"/>
                  </a:lnTo>
                  <a:lnTo>
                    <a:pt x="5042979" y="621919"/>
                  </a:lnTo>
                  <a:lnTo>
                    <a:pt x="5042979" y="562775"/>
                  </a:lnTo>
                  <a:close/>
                </a:path>
                <a:path w="11863069" h="6516369">
                  <a:moveTo>
                    <a:pt x="5297843" y="562775"/>
                  </a:moveTo>
                  <a:lnTo>
                    <a:pt x="5249697" y="562775"/>
                  </a:lnTo>
                  <a:lnTo>
                    <a:pt x="5249697" y="606793"/>
                  </a:lnTo>
                  <a:lnTo>
                    <a:pt x="5249697" y="667308"/>
                  </a:lnTo>
                  <a:lnTo>
                    <a:pt x="5126367" y="671893"/>
                  </a:lnTo>
                  <a:lnTo>
                    <a:pt x="5126367" y="606793"/>
                  </a:lnTo>
                  <a:lnTo>
                    <a:pt x="5249697" y="606793"/>
                  </a:lnTo>
                  <a:lnTo>
                    <a:pt x="5249697" y="562775"/>
                  </a:lnTo>
                  <a:lnTo>
                    <a:pt x="5118112" y="562775"/>
                  </a:lnTo>
                  <a:lnTo>
                    <a:pt x="5073180" y="607707"/>
                  </a:lnTo>
                  <a:lnTo>
                    <a:pt x="5073180" y="774598"/>
                  </a:lnTo>
                  <a:lnTo>
                    <a:pt x="5118112" y="819518"/>
                  </a:lnTo>
                  <a:lnTo>
                    <a:pt x="5288673" y="819518"/>
                  </a:lnTo>
                  <a:lnTo>
                    <a:pt x="5288673" y="773671"/>
                  </a:lnTo>
                  <a:lnTo>
                    <a:pt x="5126367" y="773671"/>
                  </a:lnTo>
                  <a:lnTo>
                    <a:pt x="5126367" y="705815"/>
                  </a:lnTo>
                  <a:lnTo>
                    <a:pt x="5297843" y="705815"/>
                  </a:lnTo>
                  <a:lnTo>
                    <a:pt x="5297843" y="671893"/>
                  </a:lnTo>
                  <a:lnTo>
                    <a:pt x="5297843" y="606793"/>
                  </a:lnTo>
                  <a:lnTo>
                    <a:pt x="5297843" y="562775"/>
                  </a:lnTo>
                  <a:close/>
                </a:path>
                <a:path w="11863069" h="6516369">
                  <a:moveTo>
                    <a:pt x="5561800" y="562775"/>
                  </a:moveTo>
                  <a:lnTo>
                    <a:pt x="5508625" y="562775"/>
                  </a:lnTo>
                  <a:lnTo>
                    <a:pt x="5508625" y="667766"/>
                  </a:lnTo>
                  <a:lnTo>
                    <a:pt x="5381168" y="667766"/>
                  </a:lnTo>
                  <a:lnTo>
                    <a:pt x="5381168" y="562775"/>
                  </a:lnTo>
                  <a:lnTo>
                    <a:pt x="5327980" y="562775"/>
                  </a:lnTo>
                  <a:lnTo>
                    <a:pt x="5327980" y="819518"/>
                  </a:lnTo>
                  <a:lnTo>
                    <a:pt x="5381168" y="819518"/>
                  </a:lnTo>
                  <a:lnTo>
                    <a:pt x="5381168" y="714070"/>
                  </a:lnTo>
                  <a:lnTo>
                    <a:pt x="5508625" y="714070"/>
                  </a:lnTo>
                  <a:lnTo>
                    <a:pt x="5508625" y="819518"/>
                  </a:lnTo>
                  <a:lnTo>
                    <a:pt x="5561800" y="819518"/>
                  </a:lnTo>
                  <a:lnTo>
                    <a:pt x="5561800" y="714070"/>
                  </a:lnTo>
                  <a:lnTo>
                    <a:pt x="5561800" y="667766"/>
                  </a:lnTo>
                  <a:lnTo>
                    <a:pt x="5561800" y="562775"/>
                  </a:lnTo>
                  <a:close/>
                </a:path>
                <a:path w="11863069" h="6516369">
                  <a:moveTo>
                    <a:pt x="5816778" y="562775"/>
                  </a:moveTo>
                  <a:lnTo>
                    <a:pt x="5768632" y="562775"/>
                  </a:lnTo>
                  <a:lnTo>
                    <a:pt x="5768632" y="606793"/>
                  </a:lnTo>
                  <a:lnTo>
                    <a:pt x="5768632" y="667308"/>
                  </a:lnTo>
                  <a:lnTo>
                    <a:pt x="5645302" y="671893"/>
                  </a:lnTo>
                  <a:lnTo>
                    <a:pt x="5645302" y="606793"/>
                  </a:lnTo>
                  <a:lnTo>
                    <a:pt x="5768632" y="606793"/>
                  </a:lnTo>
                  <a:lnTo>
                    <a:pt x="5768632" y="562775"/>
                  </a:lnTo>
                  <a:lnTo>
                    <a:pt x="5637047" y="562775"/>
                  </a:lnTo>
                  <a:lnTo>
                    <a:pt x="5592127" y="607707"/>
                  </a:lnTo>
                  <a:lnTo>
                    <a:pt x="5592127" y="774598"/>
                  </a:lnTo>
                  <a:lnTo>
                    <a:pt x="5637047" y="819518"/>
                  </a:lnTo>
                  <a:lnTo>
                    <a:pt x="5807608" y="819518"/>
                  </a:lnTo>
                  <a:lnTo>
                    <a:pt x="5807608" y="773671"/>
                  </a:lnTo>
                  <a:lnTo>
                    <a:pt x="5645302" y="773671"/>
                  </a:lnTo>
                  <a:lnTo>
                    <a:pt x="5645302" y="705815"/>
                  </a:lnTo>
                  <a:lnTo>
                    <a:pt x="5816778" y="705815"/>
                  </a:lnTo>
                  <a:lnTo>
                    <a:pt x="5816778" y="671893"/>
                  </a:lnTo>
                  <a:lnTo>
                    <a:pt x="5816778" y="606793"/>
                  </a:lnTo>
                  <a:lnTo>
                    <a:pt x="5816778" y="562775"/>
                  </a:lnTo>
                  <a:close/>
                </a:path>
                <a:path w="11863069" h="6516369">
                  <a:moveTo>
                    <a:pt x="6080798" y="562775"/>
                  </a:moveTo>
                  <a:lnTo>
                    <a:pt x="6027610" y="562775"/>
                  </a:lnTo>
                  <a:lnTo>
                    <a:pt x="6027610" y="667766"/>
                  </a:lnTo>
                  <a:lnTo>
                    <a:pt x="5900153" y="667766"/>
                  </a:lnTo>
                  <a:lnTo>
                    <a:pt x="5900153" y="562775"/>
                  </a:lnTo>
                  <a:lnTo>
                    <a:pt x="5846978" y="562775"/>
                  </a:lnTo>
                  <a:lnTo>
                    <a:pt x="5846978" y="819518"/>
                  </a:lnTo>
                  <a:lnTo>
                    <a:pt x="5900153" y="819518"/>
                  </a:lnTo>
                  <a:lnTo>
                    <a:pt x="5900153" y="714070"/>
                  </a:lnTo>
                  <a:lnTo>
                    <a:pt x="6027610" y="714070"/>
                  </a:lnTo>
                  <a:lnTo>
                    <a:pt x="6027610" y="819518"/>
                  </a:lnTo>
                  <a:lnTo>
                    <a:pt x="6080798" y="819518"/>
                  </a:lnTo>
                  <a:lnTo>
                    <a:pt x="6080798" y="714070"/>
                  </a:lnTo>
                  <a:lnTo>
                    <a:pt x="6080798" y="667766"/>
                  </a:lnTo>
                  <a:lnTo>
                    <a:pt x="6080798" y="562775"/>
                  </a:lnTo>
                  <a:close/>
                </a:path>
                <a:path w="11863069" h="6516369">
                  <a:moveTo>
                    <a:pt x="6361379" y="562775"/>
                  </a:moveTo>
                  <a:lnTo>
                    <a:pt x="6299949" y="562775"/>
                  </a:lnTo>
                  <a:lnTo>
                    <a:pt x="6166536" y="760374"/>
                  </a:lnTo>
                  <a:lnTo>
                    <a:pt x="6166536" y="562775"/>
                  </a:lnTo>
                  <a:lnTo>
                    <a:pt x="6113805" y="562775"/>
                  </a:lnTo>
                  <a:lnTo>
                    <a:pt x="6113805" y="819518"/>
                  </a:lnTo>
                  <a:lnTo>
                    <a:pt x="6175248" y="819518"/>
                  </a:lnTo>
                  <a:lnTo>
                    <a:pt x="6215367" y="760374"/>
                  </a:lnTo>
                  <a:lnTo>
                    <a:pt x="6308661" y="622833"/>
                  </a:lnTo>
                  <a:lnTo>
                    <a:pt x="6308661" y="819518"/>
                  </a:lnTo>
                  <a:lnTo>
                    <a:pt x="6361379" y="819518"/>
                  </a:lnTo>
                  <a:lnTo>
                    <a:pt x="6361379" y="622833"/>
                  </a:lnTo>
                  <a:lnTo>
                    <a:pt x="6361379" y="562775"/>
                  </a:lnTo>
                  <a:close/>
                </a:path>
                <a:path w="11863069" h="6516369">
                  <a:moveTo>
                    <a:pt x="6611887" y="476580"/>
                  </a:moveTo>
                  <a:lnTo>
                    <a:pt x="6562369" y="476580"/>
                  </a:lnTo>
                  <a:lnTo>
                    <a:pt x="6550444" y="502259"/>
                  </a:lnTo>
                  <a:lnTo>
                    <a:pt x="6486258" y="502259"/>
                  </a:lnTo>
                  <a:lnTo>
                    <a:pt x="6474346" y="476580"/>
                  </a:lnTo>
                  <a:lnTo>
                    <a:pt x="6424828" y="476580"/>
                  </a:lnTo>
                  <a:lnTo>
                    <a:pt x="6459664" y="534352"/>
                  </a:lnTo>
                  <a:lnTo>
                    <a:pt x="6577038" y="534352"/>
                  </a:lnTo>
                  <a:lnTo>
                    <a:pt x="6596393" y="502259"/>
                  </a:lnTo>
                  <a:lnTo>
                    <a:pt x="6611887" y="476580"/>
                  </a:lnTo>
                  <a:close/>
                </a:path>
                <a:path w="11863069" h="6516369">
                  <a:moveTo>
                    <a:pt x="6642138" y="562775"/>
                  </a:moveTo>
                  <a:lnTo>
                    <a:pt x="6580708" y="562775"/>
                  </a:lnTo>
                  <a:lnTo>
                    <a:pt x="6447295" y="760374"/>
                  </a:lnTo>
                  <a:lnTo>
                    <a:pt x="6447295" y="562775"/>
                  </a:lnTo>
                  <a:lnTo>
                    <a:pt x="6394564" y="562775"/>
                  </a:lnTo>
                  <a:lnTo>
                    <a:pt x="6394564" y="819518"/>
                  </a:lnTo>
                  <a:lnTo>
                    <a:pt x="6456007" y="819518"/>
                  </a:lnTo>
                  <a:lnTo>
                    <a:pt x="6496113" y="760374"/>
                  </a:lnTo>
                  <a:lnTo>
                    <a:pt x="6589420" y="622833"/>
                  </a:lnTo>
                  <a:lnTo>
                    <a:pt x="6589420" y="819518"/>
                  </a:lnTo>
                  <a:lnTo>
                    <a:pt x="6642138" y="819518"/>
                  </a:lnTo>
                  <a:lnTo>
                    <a:pt x="6642138" y="622833"/>
                  </a:lnTo>
                  <a:lnTo>
                    <a:pt x="6642138" y="562775"/>
                  </a:lnTo>
                  <a:close/>
                </a:path>
                <a:path w="11863069" h="6516369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08598"/>
                  </a:lnTo>
                  <a:lnTo>
                    <a:pt x="11840807" y="6352235"/>
                  </a:lnTo>
                  <a:lnTo>
                    <a:pt x="11826494" y="6392278"/>
                  </a:lnTo>
                  <a:lnTo>
                    <a:pt x="11804040" y="6427610"/>
                  </a:lnTo>
                  <a:lnTo>
                    <a:pt x="11774576" y="6457074"/>
                  </a:lnTo>
                  <a:lnTo>
                    <a:pt x="11739245" y="6479540"/>
                  </a:lnTo>
                  <a:lnTo>
                    <a:pt x="11699189" y="6493853"/>
                  </a:lnTo>
                  <a:lnTo>
                    <a:pt x="11655565" y="6498869"/>
                  </a:lnTo>
                  <a:lnTo>
                    <a:pt x="207454" y="6498869"/>
                  </a:lnTo>
                  <a:lnTo>
                    <a:pt x="163830" y="6493853"/>
                  </a:lnTo>
                  <a:lnTo>
                    <a:pt x="123786" y="6479540"/>
                  </a:lnTo>
                  <a:lnTo>
                    <a:pt x="88455" y="6457074"/>
                  </a:lnTo>
                  <a:lnTo>
                    <a:pt x="58991" y="6427610"/>
                  </a:lnTo>
                  <a:lnTo>
                    <a:pt x="36525" y="6392278"/>
                  </a:lnTo>
                  <a:lnTo>
                    <a:pt x="22212" y="6352235"/>
                  </a:lnTo>
                  <a:lnTo>
                    <a:pt x="17183" y="6308598"/>
                  </a:lnTo>
                  <a:lnTo>
                    <a:pt x="17183" y="207454"/>
                  </a:lnTo>
                  <a:lnTo>
                    <a:pt x="22212" y="163830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54" y="17195"/>
                  </a:lnTo>
                  <a:lnTo>
                    <a:pt x="11655565" y="17195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30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94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54" y="0"/>
                  </a:lnTo>
                  <a:lnTo>
                    <a:pt x="159893" y="5473"/>
                  </a:lnTo>
                  <a:lnTo>
                    <a:pt x="116217" y="21094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08598"/>
                  </a:lnTo>
                  <a:lnTo>
                    <a:pt x="5473" y="6356172"/>
                  </a:lnTo>
                  <a:lnTo>
                    <a:pt x="21082" y="6399835"/>
                  </a:lnTo>
                  <a:lnTo>
                    <a:pt x="45567" y="6438354"/>
                  </a:lnTo>
                  <a:lnTo>
                    <a:pt x="77698" y="6470485"/>
                  </a:lnTo>
                  <a:lnTo>
                    <a:pt x="116217" y="6494983"/>
                  </a:lnTo>
                  <a:lnTo>
                    <a:pt x="159893" y="6510591"/>
                  </a:lnTo>
                  <a:lnTo>
                    <a:pt x="207454" y="6516065"/>
                  </a:lnTo>
                  <a:lnTo>
                    <a:pt x="11655565" y="6516065"/>
                  </a:lnTo>
                  <a:lnTo>
                    <a:pt x="11703126" y="6510591"/>
                  </a:lnTo>
                  <a:lnTo>
                    <a:pt x="11746789" y="6494983"/>
                  </a:lnTo>
                  <a:lnTo>
                    <a:pt x="11785308" y="6470485"/>
                  </a:lnTo>
                  <a:lnTo>
                    <a:pt x="11817439" y="6438354"/>
                  </a:lnTo>
                  <a:lnTo>
                    <a:pt x="11841925" y="6399835"/>
                  </a:lnTo>
                  <a:lnTo>
                    <a:pt x="11857546" y="6356172"/>
                  </a:lnTo>
                  <a:lnTo>
                    <a:pt x="11863019" y="6308598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99" name="object 299"/>
            <p:cNvPicPr/>
            <p:nvPr/>
          </p:nvPicPr>
          <p:blipFill>
            <a:blip r:embed="rId6"/>
            <a:stretch/>
          </p:blipFill>
          <p:spPr>
            <a:xfrm>
              <a:off x="594720" y="6989400"/>
              <a:ext cx="8678520" cy="3014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00" name="object 300"/>
            <p:cNvSpPr/>
            <p:nvPr/>
          </p:nvSpPr>
          <p:spPr>
            <a:xfrm>
              <a:off x="581760" y="7234560"/>
              <a:ext cx="8691120" cy="2312280"/>
            </a:xfrm>
            <a:custGeom>
              <a:avLst/>
              <a:gdLst>
                <a:gd name="textAreaLeft" fmla="*/ 0 w 8691120"/>
                <a:gd name="textAreaRight" fmla="*/ 8691840 w 8691120"/>
                <a:gd name="textAreaTop" fmla="*/ 0 h 2312280"/>
                <a:gd name="textAreaBottom" fmla="*/ 2313000 h 2312280"/>
              </a:gdLst>
              <a:ahLst/>
              <a:cxnLst/>
              <a:rect l="textAreaLeft" t="textAreaTop" r="textAreaRight" b="textAreaBottom"/>
              <a:pathLst>
                <a:path w="10023475" h="3662680">
                  <a:moveTo>
                    <a:pt x="5805436" y="0"/>
                  </a:moveTo>
                  <a:lnTo>
                    <a:pt x="0" y="0"/>
                  </a:lnTo>
                  <a:lnTo>
                    <a:pt x="0" y="17195"/>
                  </a:lnTo>
                  <a:lnTo>
                    <a:pt x="5805436" y="17195"/>
                  </a:lnTo>
                  <a:lnTo>
                    <a:pt x="5805436" y="0"/>
                  </a:lnTo>
                  <a:close/>
                </a:path>
                <a:path w="10023475" h="3662680">
                  <a:moveTo>
                    <a:pt x="6000293" y="2441371"/>
                  </a:moveTo>
                  <a:lnTo>
                    <a:pt x="0" y="2441371"/>
                  </a:lnTo>
                  <a:lnTo>
                    <a:pt x="0" y="2458567"/>
                  </a:lnTo>
                  <a:lnTo>
                    <a:pt x="6000293" y="2458567"/>
                  </a:lnTo>
                  <a:lnTo>
                    <a:pt x="6000293" y="2441371"/>
                  </a:lnTo>
                  <a:close/>
                </a:path>
                <a:path w="10023475" h="3662680">
                  <a:moveTo>
                    <a:pt x="6613499" y="1192034"/>
                  </a:moveTo>
                  <a:lnTo>
                    <a:pt x="0" y="1192034"/>
                  </a:lnTo>
                  <a:lnTo>
                    <a:pt x="0" y="1209230"/>
                  </a:lnTo>
                  <a:lnTo>
                    <a:pt x="6613499" y="1209230"/>
                  </a:lnTo>
                  <a:lnTo>
                    <a:pt x="6613499" y="1192034"/>
                  </a:lnTo>
                  <a:close/>
                </a:path>
                <a:path w="10023475" h="3662680">
                  <a:moveTo>
                    <a:pt x="10023399" y="3644874"/>
                  </a:moveTo>
                  <a:lnTo>
                    <a:pt x="0" y="3644874"/>
                  </a:lnTo>
                  <a:lnTo>
                    <a:pt x="0" y="3662070"/>
                  </a:lnTo>
                  <a:lnTo>
                    <a:pt x="10023399" y="3662070"/>
                  </a:lnTo>
                  <a:lnTo>
                    <a:pt x="10023399" y="3644874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001" name="object 301"/>
            <p:cNvPicPr/>
            <p:nvPr/>
          </p:nvPicPr>
          <p:blipFill>
            <a:blip r:embed="rId7"/>
            <a:stretch/>
          </p:blipFill>
          <p:spPr>
            <a:xfrm>
              <a:off x="6226200" y="6458760"/>
              <a:ext cx="2826720" cy="25272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499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ts val="684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Возможность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ts val="6840"/>
              </a:lnSpc>
              <a:buNone/>
              <a:tabLst>
                <a:tab pos="0" algn="l"/>
              </a:tabLst>
            </a:pPr>
            <a:r>
              <a:rPr lang="en-US" sz="6000" b="1" strike="noStrike" spc="-1">
                <a:solidFill>
                  <a:srgbClr val="C81D4A"/>
                </a:solidFill>
                <a:latin typeface="Arial"/>
              </a:rPr>
              <a:t>командной</a:t>
            </a:r>
            <a:r>
              <a:rPr lang="en-US" sz="6000" b="1" strike="noStrike" spc="-21">
                <a:solidFill>
                  <a:srgbClr val="C81D4A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C81D4A"/>
                </a:solidFill>
                <a:latin typeface="Arial"/>
              </a:rPr>
              <a:t>работы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object 3"/>
          <p:cNvPicPr/>
          <p:nvPr/>
        </p:nvPicPr>
        <p:blipFill>
          <a:blip r:embed="rId2"/>
          <a:stretch/>
        </p:blipFill>
        <p:spPr>
          <a:xfrm>
            <a:off x="4008240" y="4017240"/>
            <a:ext cx="2270160" cy="1524960"/>
          </a:xfrm>
          <a:prstGeom prst="rect">
            <a:avLst/>
          </a:prstGeom>
          <a:ln w="0">
            <a:noFill/>
          </a:ln>
        </p:spPr>
      </p:pic>
      <p:sp>
        <p:nvSpPr>
          <p:cNvPr id="112" name="object 4"/>
          <p:cNvSpPr/>
          <p:nvPr/>
        </p:nvSpPr>
        <p:spPr>
          <a:xfrm>
            <a:off x="3996000" y="5662080"/>
            <a:ext cx="2105640" cy="56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icrosoft Sans Serif"/>
              </a:rPr>
              <a:t>Исходная</a:t>
            </a:r>
            <a:r>
              <a:rPr lang="en-US" sz="1800" b="0" strike="noStrike" spc="-6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1800" b="0" strike="noStrike" spc="-12">
                <a:solidFill>
                  <a:srgbClr val="000000"/>
                </a:solidFill>
                <a:latin typeface="Microsoft Sans Serif"/>
              </a:rPr>
              <a:t>страница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</TotalTime>
  <Words>1188</Words>
  <Application>Microsoft Office PowerPoint</Application>
  <PresentationFormat>Произвольный</PresentationFormat>
  <Paragraphs>465</Paragraphs>
  <Slides>83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11</vt:i4>
      </vt:variant>
      <vt:variant>
        <vt:lpstr>Заголовки слайдов</vt:lpstr>
      </vt:variant>
      <vt:variant>
        <vt:i4>83</vt:i4>
      </vt:variant>
    </vt:vector>
  </HeadingPairs>
  <TitlesOfParts>
    <vt:vector size="104" baseType="lpstr">
      <vt:lpstr>Arial</vt:lpstr>
      <vt:lpstr>Arial MT</vt:lpstr>
      <vt:lpstr>Courier New</vt:lpstr>
      <vt:lpstr>Microsoft Sans Serif</vt:lpstr>
      <vt:lpstr>Noto Sans CJK SC</vt:lpstr>
      <vt:lpstr>Symbol</vt:lpstr>
      <vt:lpstr>Times New Roman</vt:lpstr>
      <vt:lpstr>Trebuchet MS</vt:lpstr>
      <vt:lpstr>Verdana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Cистема контроля версий Git</vt:lpstr>
      <vt:lpstr>Что такое система контроля версий</vt:lpstr>
      <vt:lpstr>Почему Git?</vt:lpstr>
      <vt:lpstr>Возможности git</vt:lpstr>
      <vt:lpstr>Сохранение версий программного кода</vt:lpstr>
      <vt:lpstr>Сохранение версий программного кода</vt:lpstr>
      <vt:lpstr>Сохранение версий программного кода</vt:lpstr>
      <vt:lpstr>Сохранение версий программного кода</vt:lpstr>
      <vt:lpstr>Возможность командной работы</vt:lpstr>
      <vt:lpstr>Возможность командной работы</vt:lpstr>
      <vt:lpstr>Возможность командной работы</vt:lpstr>
      <vt:lpstr>Возможность командной работы</vt:lpstr>
      <vt:lpstr>Распределённые репозитории</vt:lpstr>
      <vt:lpstr>Установка Git на windows</vt:lpstr>
      <vt:lpstr>Состояние файлов в репозитории</vt:lpstr>
      <vt:lpstr>Три состояния файлов</vt:lpstr>
      <vt:lpstr>Индекс в Git</vt:lpstr>
      <vt:lpstr>Индекс в Git</vt:lpstr>
      <vt:lpstr>Команды</vt:lpstr>
      <vt:lpstr>Локальный и удаленный репозиторий</vt:lpstr>
      <vt:lpstr>Репозитории</vt:lpstr>
      <vt:lpstr>Репозиторий</vt:lpstr>
      <vt:lpstr>Внесение изменений и их отправка</vt:lpstr>
      <vt:lpstr>Основные команды</vt:lpstr>
      <vt:lpstr>Презентация PowerPoint</vt:lpstr>
      <vt:lpstr>Версии кода в репозиториях</vt:lpstr>
      <vt:lpstr>Конфликт версий</vt:lpstr>
      <vt:lpstr>Конфликт версий</vt:lpstr>
      <vt:lpstr>Конфликт версий</vt:lpstr>
      <vt:lpstr>Конфликт версий</vt:lpstr>
      <vt:lpstr>Конфликт версий</vt:lpstr>
      <vt:lpstr>Разрешение конфликтов при обновлении</vt:lpstr>
      <vt:lpstr>Конфликт версий</vt:lpstr>
      <vt:lpstr>Ветки</vt:lpstr>
      <vt:lpstr>Ветки</vt:lpstr>
      <vt:lpstr>Ветки</vt:lpstr>
      <vt:lpstr>Ветки</vt:lpstr>
      <vt:lpstr>Ветки</vt:lpstr>
      <vt:lpstr>Ветки</vt:lpstr>
      <vt:lpstr>Ветки</vt:lpstr>
      <vt:lpstr>Ветки</vt:lpstr>
      <vt:lpstr>Ветки</vt:lpstr>
      <vt:lpstr>Ветки</vt:lpstr>
      <vt:lpstr>Основные команды</vt:lpstr>
      <vt:lpstr>Откладывание изменений</vt:lpstr>
      <vt:lpstr>Принцип работы stash / stash pop</vt:lpstr>
      <vt:lpstr>Основные команды</vt:lpstr>
      <vt:lpstr>Основные команды</vt:lpstr>
      <vt:lpstr>Основные команды</vt:lpstr>
      <vt:lpstr>Слияние веток</vt:lpstr>
      <vt:lpstr>Слияние веток</vt:lpstr>
      <vt:lpstr>Слияние веток</vt:lpstr>
      <vt:lpstr>Слияние веток</vt:lpstr>
      <vt:lpstr>Слияние веток</vt:lpstr>
      <vt:lpstr>Слияние веток</vt:lpstr>
      <vt:lpstr>Презентация PowerPoint</vt:lpstr>
      <vt:lpstr>Запрос на слияние</vt:lpstr>
      <vt:lpstr>Стратегии слияния в “pull request”-ах</vt:lpstr>
      <vt:lpstr>Просмотр изменений</vt:lpstr>
      <vt:lpstr>Изменения</vt:lpstr>
      <vt:lpstr>Основные команды</vt:lpstr>
      <vt:lpstr>Презентация PowerPoint</vt:lpstr>
      <vt:lpstr>Отмена изменений</vt:lpstr>
      <vt:lpstr>Отмена (сброс) коммитов</vt:lpstr>
      <vt:lpstr>Указатель HEAD</vt:lpstr>
      <vt:lpstr>Указатель HEAD</vt:lpstr>
      <vt:lpstr>Указатель HEAD</vt:lpstr>
      <vt:lpstr>Указатель HEAD</vt:lpstr>
      <vt:lpstr>Указатель HEAD</vt:lpstr>
      <vt:lpstr>Отмена (сброс) коммитов</vt:lpstr>
      <vt:lpstr>Отмена слияний, переименование и удаление веток</vt:lpstr>
      <vt:lpstr>Презентация PowerPoint</vt:lpstr>
      <vt:lpstr>Правила работы с Git</vt:lpstr>
      <vt:lpstr>Именование веток</vt:lpstr>
      <vt:lpstr>Именование веток</vt:lpstr>
      <vt:lpstr>Правила работы с Git</vt:lpstr>
      <vt:lpstr>Правила работы с Git</vt:lpstr>
      <vt:lpstr>Презентация PowerPoint</vt:lpstr>
      <vt:lpstr>Комментарии к коммитам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Cистема контроля версий Git</dc:title>
  <dc:subject/>
  <dc:creator/>
  <dc:description/>
  <cp:lastModifiedBy>Ivan Plank</cp:lastModifiedBy>
  <cp:revision>11</cp:revision>
  <dcterms:created xsi:type="dcterms:W3CDTF">2025-09-22T08:31:50Z</dcterms:created>
  <dcterms:modified xsi:type="dcterms:W3CDTF">2025-09-22T19:16:49Z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2023-05-08T00:00:00Z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2025-09-22T00:00:00Z</vt:filetime>
  </property>
  <property fmtid="{D5CDD505-2E9C-101B-9397-08002B2CF9AE}" pid="5" name="PresentationFormat">
    <vt:lpwstr>On-screen Show (4:3)</vt:lpwstr>
  </property>
  <property fmtid="{D5CDD505-2E9C-101B-9397-08002B2CF9AE}" pid="6" name="Producer">
    <vt:lpwstr>Microsoft® PowerPoint® 2019</vt:lpwstr>
  </property>
</Properties>
</file>